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17" r:id="rId1"/>
  </p:sldMasterIdLst>
  <p:sldIdLst>
    <p:sldId id="256" r:id="rId2"/>
    <p:sldId id="267" r:id="rId3"/>
    <p:sldId id="265" r:id="rId4"/>
    <p:sldId id="257" r:id="rId5"/>
    <p:sldId id="263" r:id="rId6"/>
    <p:sldId id="264" r:id="rId7"/>
    <p:sldId id="268" r:id="rId8"/>
    <p:sldId id="259" r:id="rId9"/>
    <p:sldId id="261" r:id="rId10"/>
    <p:sldId id="266"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46F890A9-2807-4EBB-B81D-B2AA78EC7F39}" styleName="Estilo oscuro 2 - Énfasis 5/Énfasis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662" autoAdjust="0"/>
  </p:normalViewPr>
  <p:slideViewPr>
    <p:cSldViewPr>
      <p:cViewPr varScale="1">
        <p:scale>
          <a:sx n="109" d="100"/>
          <a:sy n="109" d="100"/>
        </p:scale>
        <p:origin x="648" y="10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Hoja_de_c_lculo_de_Microsoft_Excel.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Hoja_de_c_lculo_de_Microsoft_Excel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cap="all" spc="150" baseline="0">
                <a:solidFill>
                  <a:schemeClr val="tx1">
                    <a:lumMod val="50000"/>
                    <a:lumOff val="50000"/>
                  </a:schemeClr>
                </a:solidFill>
                <a:latin typeface="+mn-lt"/>
                <a:ea typeface="+mn-ea"/>
                <a:cs typeface="+mn-cs"/>
              </a:defRPr>
            </a:pPr>
            <a:r>
              <a:rPr lang="en-US" sz="1800" dirty="0"/>
              <a:t>EL MUNDO GRIEGO Y EL CRISTIANISMO</a:t>
            </a:r>
          </a:p>
        </c:rich>
      </c:tx>
      <c:layout>
        <c:manualLayout>
          <c:xMode val="edge"/>
          <c:yMode val="edge"/>
          <c:x val="0.20390054699804597"/>
          <c:y val="2.626776693842528E-2"/>
        </c:manualLayout>
      </c:layout>
      <c:overlay val="0"/>
      <c:spPr>
        <a:noFill/>
        <a:ln>
          <a:noFill/>
        </a:ln>
        <a:effectLst/>
      </c:spPr>
      <c:txPr>
        <a:bodyPr rot="0" spcFirstLastPara="1" vertOverflow="ellipsis" vert="horz" wrap="square" anchor="ctr" anchorCtr="1"/>
        <a:lstStyle/>
        <a:p>
          <a:pPr>
            <a:defRPr sz="2200" b="1" i="0" u="none" strike="noStrike" kern="1200" cap="all" spc="150" baseline="0">
              <a:solidFill>
                <a:schemeClr val="tx1">
                  <a:lumMod val="50000"/>
                  <a:lumOff val="50000"/>
                </a:schemeClr>
              </a:solidFill>
              <a:latin typeface="+mn-lt"/>
              <a:ea typeface="+mn-ea"/>
              <a:cs typeface="+mn-cs"/>
            </a:defRPr>
          </a:pPr>
          <a:endParaRPr lang="es-ES"/>
        </a:p>
      </c:txPr>
    </c:title>
    <c:autoTitleDeleted val="0"/>
    <c:plotArea>
      <c:layout>
        <c:manualLayout>
          <c:layoutTarget val="inner"/>
          <c:xMode val="edge"/>
          <c:yMode val="edge"/>
          <c:x val="0.14111218034597464"/>
          <c:y val="0.23295756736249162"/>
          <c:w val="0.81479549657881145"/>
          <c:h val="0.39292531326306535"/>
        </c:manualLayout>
      </c:layout>
      <c:barChart>
        <c:barDir val="col"/>
        <c:grouping val="clustered"/>
        <c:varyColors val="0"/>
        <c:ser>
          <c:idx val="0"/>
          <c:order val="0"/>
          <c:tx>
            <c:strRef>
              <c:f>Hoja1!$B$1</c:f>
              <c:strCache>
                <c:ptCount val="1"/>
                <c:pt idx="0">
                  <c:v>serie 1</c:v>
                </c:pt>
              </c:strCache>
            </c:strRef>
          </c:tx>
          <c:spPr>
            <a:pattFill prst="narHorz">
              <a:fgClr>
                <a:schemeClr val="accent1"/>
              </a:fgClr>
              <a:bgClr>
                <a:schemeClr val="accent1">
                  <a:lumMod val="20000"/>
                  <a:lumOff val="80000"/>
                </a:schemeClr>
              </a:bgClr>
            </a:pattFill>
            <a:ln>
              <a:noFill/>
            </a:ln>
            <a:effectLst>
              <a:innerShdw blurRad="114300">
                <a:schemeClr val="accent1"/>
              </a:innerShdw>
            </a:effectLst>
          </c:spPr>
          <c:invertIfNegative val="0"/>
          <c:cat>
            <c:strRef>
              <c:f>Hoja1!$A$2:$A$7</c:f>
              <c:strCache>
                <c:ptCount val="6"/>
                <c:pt idx="0">
                  <c:v>La Grecia Antigua</c:v>
                </c:pt>
                <c:pt idx="1">
                  <c:v>El estoicismo</c:v>
                </c:pt>
                <c:pt idx="2">
                  <c:v>El cristianismo</c:v>
                </c:pt>
                <c:pt idx="3">
                  <c:v>Sócrates y Platón</c:v>
                </c:pt>
                <c:pt idx="4">
                  <c:v>Heráclito</c:v>
                </c:pt>
                <c:pt idx="5">
                  <c:v>Los sofistas</c:v>
                </c:pt>
              </c:strCache>
            </c:strRef>
          </c:cat>
          <c:val>
            <c:numRef>
              <c:f>Hoja1!$B$2:$B$7</c:f>
              <c:numCache>
                <c:formatCode>General</c:formatCode>
                <c:ptCount val="6"/>
                <c:pt idx="0">
                  <c:v>4.5</c:v>
                </c:pt>
                <c:pt idx="1">
                  <c:v>2</c:v>
                </c:pt>
                <c:pt idx="2">
                  <c:v>3.5</c:v>
                </c:pt>
                <c:pt idx="3">
                  <c:v>4</c:v>
                </c:pt>
                <c:pt idx="4">
                  <c:v>3.5</c:v>
                </c:pt>
                <c:pt idx="5">
                  <c:v>2.5</c:v>
                </c:pt>
              </c:numCache>
            </c:numRef>
          </c:val>
          <c:extLst>
            <c:ext xmlns:c16="http://schemas.microsoft.com/office/drawing/2014/chart" uri="{C3380CC4-5D6E-409C-BE32-E72D297353CC}">
              <c16:uniqueId val="{00000000-00EF-49E0-B97E-C66886381DC7}"/>
            </c:ext>
          </c:extLst>
        </c:ser>
        <c:dLbls>
          <c:showLegendKey val="0"/>
          <c:showVal val="0"/>
          <c:showCatName val="0"/>
          <c:showSerName val="0"/>
          <c:showPercent val="0"/>
          <c:showBubbleSize val="0"/>
        </c:dLbls>
        <c:gapWidth val="164"/>
        <c:overlap val="-22"/>
        <c:axId val="1285244272"/>
        <c:axId val="1285245104"/>
      </c:barChart>
      <c:catAx>
        <c:axId val="1285244272"/>
        <c:scaling>
          <c:orientation val="minMax"/>
        </c:scaling>
        <c:delete val="0"/>
        <c:axPos val="b"/>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1285245104"/>
        <c:crosses val="autoZero"/>
        <c:auto val="1"/>
        <c:lblAlgn val="ctr"/>
        <c:lblOffset val="100"/>
        <c:noMultiLvlLbl val="0"/>
      </c:catAx>
      <c:valAx>
        <c:axId val="1285245104"/>
        <c:scaling>
          <c:orientation val="minMax"/>
        </c:scaling>
        <c:delete val="1"/>
        <c:axPos val="l"/>
        <c:numFmt formatCode="General" sourceLinked="1"/>
        <c:majorTickMark val="none"/>
        <c:minorTickMark val="none"/>
        <c:tickLblPos val="nextTo"/>
        <c:crossAx val="128524427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cap="all" spc="150" baseline="0">
                <a:solidFill>
                  <a:schemeClr val="tx1">
                    <a:lumMod val="50000"/>
                    <a:lumOff val="50000"/>
                  </a:schemeClr>
                </a:solidFill>
                <a:latin typeface="+mn-lt"/>
                <a:ea typeface="+mn-ea"/>
                <a:cs typeface="+mn-cs"/>
              </a:defRPr>
            </a:pPr>
            <a:r>
              <a:rPr lang="en-US" sz="1800" dirty="0" smtClean="0"/>
              <a:t>LA EDAD MODERNA</a:t>
            </a:r>
            <a:endParaRPr lang="en-US" sz="1800" dirty="0"/>
          </a:p>
        </c:rich>
      </c:tx>
      <c:layout>
        <c:manualLayout>
          <c:xMode val="edge"/>
          <c:yMode val="edge"/>
          <c:x val="0.21208578765366973"/>
          <c:y val="6.3843049988605446E-2"/>
        </c:manualLayout>
      </c:layout>
      <c:overlay val="0"/>
      <c:spPr>
        <a:noFill/>
        <a:ln>
          <a:noFill/>
        </a:ln>
        <a:effectLst/>
      </c:spPr>
      <c:txPr>
        <a:bodyPr rot="0" spcFirstLastPara="1" vertOverflow="ellipsis" vert="horz" wrap="square" anchor="ctr" anchorCtr="1"/>
        <a:lstStyle/>
        <a:p>
          <a:pPr>
            <a:defRPr sz="2200" b="1" i="0" u="none" strike="noStrike" kern="1200" cap="all" spc="150" baseline="0">
              <a:solidFill>
                <a:schemeClr val="tx1">
                  <a:lumMod val="50000"/>
                  <a:lumOff val="50000"/>
                </a:schemeClr>
              </a:solidFill>
              <a:latin typeface="+mn-lt"/>
              <a:ea typeface="+mn-ea"/>
              <a:cs typeface="+mn-cs"/>
            </a:defRPr>
          </a:pPr>
          <a:endParaRPr lang="es-ES"/>
        </a:p>
      </c:txPr>
    </c:title>
    <c:autoTitleDeleted val="0"/>
    <c:plotArea>
      <c:layout>
        <c:manualLayout>
          <c:layoutTarget val="inner"/>
          <c:xMode val="edge"/>
          <c:yMode val="edge"/>
          <c:x val="0.14876065980922237"/>
          <c:y val="0.21696013244500448"/>
          <c:w val="0.74041510066376559"/>
          <c:h val="0.56518559727602991"/>
        </c:manualLayout>
      </c:layout>
      <c:barChart>
        <c:barDir val="col"/>
        <c:grouping val="clustered"/>
        <c:varyColors val="0"/>
        <c:ser>
          <c:idx val="0"/>
          <c:order val="0"/>
          <c:tx>
            <c:strRef>
              <c:f>Hoja1!$B$1</c:f>
              <c:strCache>
                <c:ptCount val="1"/>
                <c:pt idx="0">
                  <c:v>Serie 1</c:v>
                </c:pt>
              </c:strCache>
            </c:strRef>
          </c:tx>
          <c:spPr>
            <a:pattFill prst="narHorz">
              <a:fgClr>
                <a:schemeClr val="accent1"/>
              </a:fgClr>
              <a:bgClr>
                <a:schemeClr val="accent1">
                  <a:lumMod val="20000"/>
                  <a:lumOff val="80000"/>
                </a:schemeClr>
              </a:bgClr>
            </a:pattFill>
            <a:ln>
              <a:noFill/>
            </a:ln>
            <a:effectLst>
              <a:innerShdw blurRad="114300">
                <a:schemeClr val="accent1"/>
              </a:innerShdw>
            </a:effectLst>
          </c:spPr>
          <c:invertIfNegative val="0"/>
          <c:cat>
            <c:strRef>
              <c:f>Hoja1!$A$2:$A$4</c:f>
              <c:strCache>
                <c:ptCount val="3"/>
                <c:pt idx="0">
                  <c:v>Ilustrados</c:v>
                </c:pt>
                <c:pt idx="1">
                  <c:v>Empirismo de Hume</c:v>
                </c:pt>
                <c:pt idx="2">
                  <c:v>Kant</c:v>
                </c:pt>
              </c:strCache>
            </c:strRef>
          </c:cat>
          <c:val>
            <c:numRef>
              <c:f>Hoja1!$B$2:$B$4</c:f>
              <c:numCache>
                <c:formatCode>General</c:formatCode>
                <c:ptCount val="3"/>
                <c:pt idx="0">
                  <c:v>4.5</c:v>
                </c:pt>
                <c:pt idx="1">
                  <c:v>3</c:v>
                </c:pt>
                <c:pt idx="2">
                  <c:v>2</c:v>
                </c:pt>
              </c:numCache>
            </c:numRef>
          </c:val>
          <c:extLst>
            <c:ext xmlns:c16="http://schemas.microsoft.com/office/drawing/2014/chart" uri="{C3380CC4-5D6E-409C-BE32-E72D297353CC}">
              <c16:uniqueId val="{00000000-742A-4CE1-8159-1DC328016336}"/>
            </c:ext>
          </c:extLst>
        </c:ser>
        <c:dLbls>
          <c:showLegendKey val="0"/>
          <c:showVal val="0"/>
          <c:showCatName val="0"/>
          <c:showSerName val="0"/>
          <c:showPercent val="0"/>
          <c:showBubbleSize val="0"/>
        </c:dLbls>
        <c:gapWidth val="164"/>
        <c:overlap val="-22"/>
        <c:axId val="1288513200"/>
        <c:axId val="1288511536"/>
      </c:barChart>
      <c:catAx>
        <c:axId val="1288513200"/>
        <c:scaling>
          <c:orientation val="minMax"/>
        </c:scaling>
        <c:delete val="0"/>
        <c:axPos val="b"/>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1288511536"/>
        <c:crosses val="autoZero"/>
        <c:auto val="1"/>
        <c:lblAlgn val="ctr"/>
        <c:lblOffset val="100"/>
        <c:noMultiLvlLbl val="0"/>
      </c:catAx>
      <c:valAx>
        <c:axId val="1288511536"/>
        <c:scaling>
          <c:orientation val="minMax"/>
        </c:scaling>
        <c:delete val="1"/>
        <c:axPos val="l"/>
        <c:numFmt formatCode="General" sourceLinked="1"/>
        <c:majorTickMark val="none"/>
        <c:minorTickMark val="none"/>
        <c:tickLblPos val="nextTo"/>
        <c:crossAx val="128851320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3">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3">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5D16C86-31CD-4D1E-A36F-5D4CDECE233C}" type="doc">
      <dgm:prSet loTypeId="urn:microsoft.com/office/officeart/2005/8/layout/list1" loCatId="list" qsTypeId="urn:microsoft.com/office/officeart/2005/8/quickstyle/3d4" qsCatId="3D" csTypeId="urn:microsoft.com/office/officeart/2005/8/colors/colorful2" csCatId="colorful" phldr="1"/>
      <dgm:spPr/>
      <dgm:t>
        <a:bodyPr/>
        <a:lstStyle/>
        <a:p>
          <a:endParaRPr lang="es-ES"/>
        </a:p>
      </dgm:t>
    </dgm:pt>
    <dgm:pt modelId="{D5CDD112-7A01-4968-91F8-5CA1CED04117}">
      <dgm:prSet phldrT="[Texto]"/>
      <dgm:spPr/>
      <dgm:t>
        <a:bodyPr/>
        <a:lstStyle/>
        <a:p>
          <a:r>
            <a:rPr lang="es-ES" dirty="0" smtClean="0"/>
            <a:t>1. Biografía</a:t>
          </a:r>
          <a:endParaRPr lang="es-ES" dirty="0"/>
        </a:p>
      </dgm:t>
    </dgm:pt>
    <dgm:pt modelId="{C0768A8E-3499-4944-AD68-24E1F7CE6674}" type="parTrans" cxnId="{594F3F87-19A2-496B-B748-E0F804C01AD6}">
      <dgm:prSet/>
      <dgm:spPr/>
      <dgm:t>
        <a:bodyPr/>
        <a:lstStyle/>
        <a:p>
          <a:endParaRPr lang="es-ES"/>
        </a:p>
      </dgm:t>
    </dgm:pt>
    <dgm:pt modelId="{78205F53-2F26-4F95-811D-C08E2E9671B8}" type="sibTrans" cxnId="{594F3F87-19A2-496B-B748-E0F804C01AD6}">
      <dgm:prSet/>
      <dgm:spPr/>
      <dgm:t>
        <a:bodyPr/>
        <a:lstStyle/>
        <a:p>
          <a:endParaRPr lang="es-ES"/>
        </a:p>
      </dgm:t>
    </dgm:pt>
    <dgm:pt modelId="{50B55098-6137-4B80-BAB5-E7ABC7A70B87}">
      <dgm:prSet phldrT="[Texto]"/>
      <dgm:spPr/>
      <dgm:t>
        <a:bodyPr/>
        <a:lstStyle/>
        <a:p>
          <a:r>
            <a:rPr lang="es-ES" dirty="0" smtClean="0"/>
            <a:t>2. Pensamiento</a:t>
          </a:r>
          <a:endParaRPr lang="es-ES" dirty="0"/>
        </a:p>
      </dgm:t>
    </dgm:pt>
    <dgm:pt modelId="{1C8E9DE1-7C64-45CF-8D66-F42DB2782C04}" type="parTrans" cxnId="{4E1116D8-545F-4677-919D-95CCD135C23D}">
      <dgm:prSet/>
      <dgm:spPr/>
      <dgm:t>
        <a:bodyPr/>
        <a:lstStyle/>
        <a:p>
          <a:endParaRPr lang="es-ES"/>
        </a:p>
      </dgm:t>
    </dgm:pt>
    <dgm:pt modelId="{B721C535-AE46-40AA-A329-12CE6A33C8AD}" type="sibTrans" cxnId="{4E1116D8-545F-4677-919D-95CCD135C23D}">
      <dgm:prSet/>
      <dgm:spPr/>
      <dgm:t>
        <a:bodyPr/>
        <a:lstStyle/>
        <a:p>
          <a:endParaRPr lang="es-ES"/>
        </a:p>
      </dgm:t>
    </dgm:pt>
    <dgm:pt modelId="{EAFD305A-815B-4B20-ABDD-769F0D024DDB}">
      <dgm:prSet phldrT="[Texto]"/>
      <dgm:spPr/>
      <dgm:t>
        <a:bodyPr/>
        <a:lstStyle/>
        <a:p>
          <a:r>
            <a:rPr lang="es-ES" dirty="0" smtClean="0"/>
            <a:t>3. Repercusiones de su pensamiento</a:t>
          </a:r>
          <a:endParaRPr lang="es-ES" dirty="0"/>
        </a:p>
      </dgm:t>
    </dgm:pt>
    <dgm:pt modelId="{04542865-910B-4ED0-B552-05A6CC7004CB}" type="parTrans" cxnId="{DB235A07-705D-441A-B611-59141A976600}">
      <dgm:prSet/>
      <dgm:spPr/>
      <dgm:t>
        <a:bodyPr/>
        <a:lstStyle/>
        <a:p>
          <a:endParaRPr lang="es-ES"/>
        </a:p>
      </dgm:t>
    </dgm:pt>
    <dgm:pt modelId="{46B0D63C-53C5-43EF-94FD-39EDEC93A7A1}" type="sibTrans" cxnId="{DB235A07-705D-441A-B611-59141A976600}">
      <dgm:prSet/>
      <dgm:spPr/>
      <dgm:t>
        <a:bodyPr/>
        <a:lstStyle/>
        <a:p>
          <a:endParaRPr lang="es-ES"/>
        </a:p>
      </dgm:t>
    </dgm:pt>
    <dgm:pt modelId="{FE2B19DF-5D19-41A9-A39A-5550D38332C4}" type="pres">
      <dgm:prSet presAssocID="{C5D16C86-31CD-4D1E-A36F-5D4CDECE233C}" presName="linear" presStyleCnt="0">
        <dgm:presLayoutVars>
          <dgm:dir/>
          <dgm:animLvl val="lvl"/>
          <dgm:resizeHandles val="exact"/>
        </dgm:presLayoutVars>
      </dgm:prSet>
      <dgm:spPr/>
      <dgm:t>
        <a:bodyPr/>
        <a:lstStyle/>
        <a:p>
          <a:endParaRPr lang="es-ES"/>
        </a:p>
      </dgm:t>
    </dgm:pt>
    <dgm:pt modelId="{38555BFF-88DF-4B9B-8A3F-016562645E1F}" type="pres">
      <dgm:prSet presAssocID="{D5CDD112-7A01-4968-91F8-5CA1CED04117}" presName="parentLin" presStyleCnt="0"/>
      <dgm:spPr/>
    </dgm:pt>
    <dgm:pt modelId="{C2E37097-C64A-4989-A04C-72CA3984C1AF}" type="pres">
      <dgm:prSet presAssocID="{D5CDD112-7A01-4968-91F8-5CA1CED04117}" presName="parentLeftMargin" presStyleLbl="node1" presStyleIdx="0" presStyleCnt="3"/>
      <dgm:spPr/>
      <dgm:t>
        <a:bodyPr/>
        <a:lstStyle/>
        <a:p>
          <a:endParaRPr lang="es-ES"/>
        </a:p>
      </dgm:t>
    </dgm:pt>
    <dgm:pt modelId="{91EE031A-65A6-45AA-AC26-2D2F52742625}" type="pres">
      <dgm:prSet presAssocID="{D5CDD112-7A01-4968-91F8-5CA1CED04117}" presName="parentText" presStyleLbl="node1" presStyleIdx="0" presStyleCnt="3">
        <dgm:presLayoutVars>
          <dgm:chMax val="0"/>
          <dgm:bulletEnabled val="1"/>
        </dgm:presLayoutVars>
      </dgm:prSet>
      <dgm:spPr/>
      <dgm:t>
        <a:bodyPr/>
        <a:lstStyle/>
        <a:p>
          <a:endParaRPr lang="es-ES"/>
        </a:p>
      </dgm:t>
    </dgm:pt>
    <dgm:pt modelId="{32935454-F538-4D5D-9410-82ECA30A27BB}" type="pres">
      <dgm:prSet presAssocID="{D5CDD112-7A01-4968-91F8-5CA1CED04117}" presName="negativeSpace" presStyleCnt="0"/>
      <dgm:spPr/>
    </dgm:pt>
    <dgm:pt modelId="{078BC659-2514-40CD-B53D-A6F373221F58}" type="pres">
      <dgm:prSet presAssocID="{D5CDD112-7A01-4968-91F8-5CA1CED04117}" presName="childText" presStyleLbl="conFgAcc1" presStyleIdx="0" presStyleCnt="3" custLinFactNeighborX="-793" custLinFactNeighborY="-30051">
        <dgm:presLayoutVars>
          <dgm:bulletEnabled val="1"/>
        </dgm:presLayoutVars>
      </dgm:prSet>
      <dgm:spPr/>
    </dgm:pt>
    <dgm:pt modelId="{C8909711-024E-4FB0-8637-9DFA255D70AD}" type="pres">
      <dgm:prSet presAssocID="{78205F53-2F26-4F95-811D-C08E2E9671B8}" presName="spaceBetweenRectangles" presStyleCnt="0"/>
      <dgm:spPr/>
    </dgm:pt>
    <dgm:pt modelId="{C038F7F9-C6E2-4752-AB48-30A8BE1E4C2D}" type="pres">
      <dgm:prSet presAssocID="{50B55098-6137-4B80-BAB5-E7ABC7A70B87}" presName="parentLin" presStyleCnt="0"/>
      <dgm:spPr/>
    </dgm:pt>
    <dgm:pt modelId="{CC4F48D7-9152-4E95-81E9-4AF0796F83C2}" type="pres">
      <dgm:prSet presAssocID="{50B55098-6137-4B80-BAB5-E7ABC7A70B87}" presName="parentLeftMargin" presStyleLbl="node1" presStyleIdx="0" presStyleCnt="3"/>
      <dgm:spPr/>
      <dgm:t>
        <a:bodyPr/>
        <a:lstStyle/>
        <a:p>
          <a:endParaRPr lang="es-ES"/>
        </a:p>
      </dgm:t>
    </dgm:pt>
    <dgm:pt modelId="{00F6713E-C3C3-4588-95C7-A22554B613AE}" type="pres">
      <dgm:prSet presAssocID="{50B55098-6137-4B80-BAB5-E7ABC7A70B87}" presName="parentText" presStyleLbl="node1" presStyleIdx="1" presStyleCnt="3" custLinFactNeighborX="2263" custLinFactNeighborY="-3135">
        <dgm:presLayoutVars>
          <dgm:chMax val="0"/>
          <dgm:bulletEnabled val="1"/>
        </dgm:presLayoutVars>
      </dgm:prSet>
      <dgm:spPr/>
      <dgm:t>
        <a:bodyPr/>
        <a:lstStyle/>
        <a:p>
          <a:endParaRPr lang="es-ES"/>
        </a:p>
      </dgm:t>
    </dgm:pt>
    <dgm:pt modelId="{92E7E791-C06F-4DAB-A3BD-A6B4A872A500}" type="pres">
      <dgm:prSet presAssocID="{50B55098-6137-4B80-BAB5-E7ABC7A70B87}" presName="negativeSpace" presStyleCnt="0"/>
      <dgm:spPr/>
    </dgm:pt>
    <dgm:pt modelId="{C2135560-3420-417A-9E36-AD353EC94A59}" type="pres">
      <dgm:prSet presAssocID="{50B55098-6137-4B80-BAB5-E7ABC7A70B87}" presName="childText" presStyleLbl="conFgAcc1" presStyleIdx="1" presStyleCnt="3">
        <dgm:presLayoutVars>
          <dgm:bulletEnabled val="1"/>
        </dgm:presLayoutVars>
      </dgm:prSet>
      <dgm:spPr/>
    </dgm:pt>
    <dgm:pt modelId="{396E582E-5968-40CE-9679-D05D99812C1D}" type="pres">
      <dgm:prSet presAssocID="{B721C535-AE46-40AA-A329-12CE6A33C8AD}" presName="spaceBetweenRectangles" presStyleCnt="0"/>
      <dgm:spPr/>
    </dgm:pt>
    <dgm:pt modelId="{4219F7FD-4D35-43CA-8106-D610BFF2E89E}" type="pres">
      <dgm:prSet presAssocID="{EAFD305A-815B-4B20-ABDD-769F0D024DDB}" presName="parentLin" presStyleCnt="0"/>
      <dgm:spPr/>
    </dgm:pt>
    <dgm:pt modelId="{FC4B398F-24B2-487D-A9D2-3A7A1592A041}" type="pres">
      <dgm:prSet presAssocID="{EAFD305A-815B-4B20-ABDD-769F0D024DDB}" presName="parentLeftMargin" presStyleLbl="node1" presStyleIdx="1" presStyleCnt="3"/>
      <dgm:spPr/>
      <dgm:t>
        <a:bodyPr/>
        <a:lstStyle/>
        <a:p>
          <a:endParaRPr lang="es-ES"/>
        </a:p>
      </dgm:t>
    </dgm:pt>
    <dgm:pt modelId="{89044261-27F8-41CA-9073-EE5563578ED7}" type="pres">
      <dgm:prSet presAssocID="{EAFD305A-815B-4B20-ABDD-769F0D024DDB}" presName="parentText" presStyleLbl="node1" presStyleIdx="2" presStyleCnt="3">
        <dgm:presLayoutVars>
          <dgm:chMax val="0"/>
          <dgm:bulletEnabled val="1"/>
        </dgm:presLayoutVars>
      </dgm:prSet>
      <dgm:spPr/>
      <dgm:t>
        <a:bodyPr/>
        <a:lstStyle/>
        <a:p>
          <a:endParaRPr lang="es-ES"/>
        </a:p>
      </dgm:t>
    </dgm:pt>
    <dgm:pt modelId="{C9BE936A-0C14-4352-A689-CF9C7E58127D}" type="pres">
      <dgm:prSet presAssocID="{EAFD305A-815B-4B20-ABDD-769F0D024DDB}" presName="negativeSpace" presStyleCnt="0"/>
      <dgm:spPr/>
    </dgm:pt>
    <dgm:pt modelId="{A0BBB8E3-2D5C-4DE9-BE33-F5E6BA28B1FE}" type="pres">
      <dgm:prSet presAssocID="{EAFD305A-815B-4B20-ABDD-769F0D024DDB}" presName="childText" presStyleLbl="conFgAcc1" presStyleIdx="2" presStyleCnt="3">
        <dgm:presLayoutVars>
          <dgm:bulletEnabled val="1"/>
        </dgm:presLayoutVars>
      </dgm:prSet>
      <dgm:spPr/>
    </dgm:pt>
  </dgm:ptLst>
  <dgm:cxnLst>
    <dgm:cxn modelId="{594F3F87-19A2-496B-B748-E0F804C01AD6}" srcId="{C5D16C86-31CD-4D1E-A36F-5D4CDECE233C}" destId="{D5CDD112-7A01-4968-91F8-5CA1CED04117}" srcOrd="0" destOrd="0" parTransId="{C0768A8E-3499-4944-AD68-24E1F7CE6674}" sibTransId="{78205F53-2F26-4F95-811D-C08E2E9671B8}"/>
    <dgm:cxn modelId="{35C98A45-9E05-42BD-80BC-8071212DB896}" type="presOf" srcId="{C5D16C86-31CD-4D1E-A36F-5D4CDECE233C}" destId="{FE2B19DF-5D19-41A9-A39A-5550D38332C4}" srcOrd="0" destOrd="0" presId="urn:microsoft.com/office/officeart/2005/8/layout/list1"/>
    <dgm:cxn modelId="{4E1116D8-545F-4677-919D-95CCD135C23D}" srcId="{C5D16C86-31CD-4D1E-A36F-5D4CDECE233C}" destId="{50B55098-6137-4B80-BAB5-E7ABC7A70B87}" srcOrd="1" destOrd="0" parTransId="{1C8E9DE1-7C64-45CF-8D66-F42DB2782C04}" sibTransId="{B721C535-AE46-40AA-A329-12CE6A33C8AD}"/>
    <dgm:cxn modelId="{00EDE6A0-B97A-4349-A725-15C247C441C1}" type="presOf" srcId="{EAFD305A-815B-4B20-ABDD-769F0D024DDB}" destId="{FC4B398F-24B2-487D-A9D2-3A7A1592A041}" srcOrd="0" destOrd="0" presId="urn:microsoft.com/office/officeart/2005/8/layout/list1"/>
    <dgm:cxn modelId="{C0C59BCB-638A-4CDD-84E2-16536E57AADD}" type="presOf" srcId="{50B55098-6137-4B80-BAB5-E7ABC7A70B87}" destId="{CC4F48D7-9152-4E95-81E9-4AF0796F83C2}" srcOrd="0" destOrd="0" presId="urn:microsoft.com/office/officeart/2005/8/layout/list1"/>
    <dgm:cxn modelId="{26BD9E84-1854-4585-992A-FEE1CEBC1011}" type="presOf" srcId="{D5CDD112-7A01-4968-91F8-5CA1CED04117}" destId="{C2E37097-C64A-4989-A04C-72CA3984C1AF}" srcOrd="0" destOrd="0" presId="urn:microsoft.com/office/officeart/2005/8/layout/list1"/>
    <dgm:cxn modelId="{ED11269F-F44A-4C39-9333-9F5ABBDA25DB}" type="presOf" srcId="{D5CDD112-7A01-4968-91F8-5CA1CED04117}" destId="{91EE031A-65A6-45AA-AC26-2D2F52742625}" srcOrd="1" destOrd="0" presId="urn:microsoft.com/office/officeart/2005/8/layout/list1"/>
    <dgm:cxn modelId="{9460C867-5016-4A52-AC07-A601CB5571CC}" type="presOf" srcId="{EAFD305A-815B-4B20-ABDD-769F0D024DDB}" destId="{89044261-27F8-41CA-9073-EE5563578ED7}" srcOrd="1" destOrd="0" presId="urn:microsoft.com/office/officeart/2005/8/layout/list1"/>
    <dgm:cxn modelId="{DB235A07-705D-441A-B611-59141A976600}" srcId="{C5D16C86-31CD-4D1E-A36F-5D4CDECE233C}" destId="{EAFD305A-815B-4B20-ABDD-769F0D024DDB}" srcOrd="2" destOrd="0" parTransId="{04542865-910B-4ED0-B552-05A6CC7004CB}" sibTransId="{46B0D63C-53C5-43EF-94FD-39EDEC93A7A1}"/>
    <dgm:cxn modelId="{5A69F7E1-F5C8-424E-ABCC-179ED67257B7}" type="presOf" srcId="{50B55098-6137-4B80-BAB5-E7ABC7A70B87}" destId="{00F6713E-C3C3-4588-95C7-A22554B613AE}" srcOrd="1" destOrd="0" presId="urn:microsoft.com/office/officeart/2005/8/layout/list1"/>
    <dgm:cxn modelId="{038E36E0-DE85-4F53-88C7-E6FB8B276394}" type="presParOf" srcId="{FE2B19DF-5D19-41A9-A39A-5550D38332C4}" destId="{38555BFF-88DF-4B9B-8A3F-016562645E1F}" srcOrd="0" destOrd="0" presId="urn:microsoft.com/office/officeart/2005/8/layout/list1"/>
    <dgm:cxn modelId="{92A7A505-BDB3-4ECC-8914-B24E11A67CD1}" type="presParOf" srcId="{38555BFF-88DF-4B9B-8A3F-016562645E1F}" destId="{C2E37097-C64A-4989-A04C-72CA3984C1AF}" srcOrd="0" destOrd="0" presId="urn:microsoft.com/office/officeart/2005/8/layout/list1"/>
    <dgm:cxn modelId="{989B2E06-9539-4C63-BAB6-A69E64231ADD}" type="presParOf" srcId="{38555BFF-88DF-4B9B-8A3F-016562645E1F}" destId="{91EE031A-65A6-45AA-AC26-2D2F52742625}" srcOrd="1" destOrd="0" presId="urn:microsoft.com/office/officeart/2005/8/layout/list1"/>
    <dgm:cxn modelId="{8D5EC864-5131-4F69-8463-87FEE6FA9A0F}" type="presParOf" srcId="{FE2B19DF-5D19-41A9-A39A-5550D38332C4}" destId="{32935454-F538-4D5D-9410-82ECA30A27BB}" srcOrd="1" destOrd="0" presId="urn:microsoft.com/office/officeart/2005/8/layout/list1"/>
    <dgm:cxn modelId="{B212A581-8089-4A1A-826A-5ED27A86F7C2}" type="presParOf" srcId="{FE2B19DF-5D19-41A9-A39A-5550D38332C4}" destId="{078BC659-2514-40CD-B53D-A6F373221F58}" srcOrd="2" destOrd="0" presId="urn:microsoft.com/office/officeart/2005/8/layout/list1"/>
    <dgm:cxn modelId="{8DA52031-6959-49DF-B63B-07D798F32A76}" type="presParOf" srcId="{FE2B19DF-5D19-41A9-A39A-5550D38332C4}" destId="{C8909711-024E-4FB0-8637-9DFA255D70AD}" srcOrd="3" destOrd="0" presId="urn:microsoft.com/office/officeart/2005/8/layout/list1"/>
    <dgm:cxn modelId="{0EC9E45C-687C-4C26-8835-0DAB146F44AE}" type="presParOf" srcId="{FE2B19DF-5D19-41A9-A39A-5550D38332C4}" destId="{C038F7F9-C6E2-4752-AB48-30A8BE1E4C2D}" srcOrd="4" destOrd="0" presId="urn:microsoft.com/office/officeart/2005/8/layout/list1"/>
    <dgm:cxn modelId="{DFE1C56D-C768-4B3A-8A39-5E41DB30D721}" type="presParOf" srcId="{C038F7F9-C6E2-4752-AB48-30A8BE1E4C2D}" destId="{CC4F48D7-9152-4E95-81E9-4AF0796F83C2}" srcOrd="0" destOrd="0" presId="urn:microsoft.com/office/officeart/2005/8/layout/list1"/>
    <dgm:cxn modelId="{72E73EDC-0BC3-4605-A65B-5881977EEB1C}" type="presParOf" srcId="{C038F7F9-C6E2-4752-AB48-30A8BE1E4C2D}" destId="{00F6713E-C3C3-4588-95C7-A22554B613AE}" srcOrd="1" destOrd="0" presId="urn:microsoft.com/office/officeart/2005/8/layout/list1"/>
    <dgm:cxn modelId="{DFD9DDD0-7A29-48C4-AFC3-27210CE4FF3B}" type="presParOf" srcId="{FE2B19DF-5D19-41A9-A39A-5550D38332C4}" destId="{92E7E791-C06F-4DAB-A3BD-A6B4A872A500}" srcOrd="5" destOrd="0" presId="urn:microsoft.com/office/officeart/2005/8/layout/list1"/>
    <dgm:cxn modelId="{72E3460E-C554-4851-85D0-CB6400B91039}" type="presParOf" srcId="{FE2B19DF-5D19-41A9-A39A-5550D38332C4}" destId="{C2135560-3420-417A-9E36-AD353EC94A59}" srcOrd="6" destOrd="0" presId="urn:microsoft.com/office/officeart/2005/8/layout/list1"/>
    <dgm:cxn modelId="{3F5E446F-301F-4A3A-9472-A744B0886581}" type="presParOf" srcId="{FE2B19DF-5D19-41A9-A39A-5550D38332C4}" destId="{396E582E-5968-40CE-9679-D05D99812C1D}" srcOrd="7" destOrd="0" presId="urn:microsoft.com/office/officeart/2005/8/layout/list1"/>
    <dgm:cxn modelId="{41F4D94B-D86B-4E7E-A9F7-68DBA8EC2BA7}" type="presParOf" srcId="{FE2B19DF-5D19-41A9-A39A-5550D38332C4}" destId="{4219F7FD-4D35-43CA-8106-D610BFF2E89E}" srcOrd="8" destOrd="0" presId="urn:microsoft.com/office/officeart/2005/8/layout/list1"/>
    <dgm:cxn modelId="{6B8AC1B0-E28D-4399-A6F2-026304205F9F}" type="presParOf" srcId="{4219F7FD-4D35-43CA-8106-D610BFF2E89E}" destId="{FC4B398F-24B2-487D-A9D2-3A7A1592A041}" srcOrd="0" destOrd="0" presId="urn:microsoft.com/office/officeart/2005/8/layout/list1"/>
    <dgm:cxn modelId="{296CCA7C-96CF-4B09-B2C1-5A403B86DA0F}" type="presParOf" srcId="{4219F7FD-4D35-43CA-8106-D610BFF2E89E}" destId="{89044261-27F8-41CA-9073-EE5563578ED7}" srcOrd="1" destOrd="0" presId="urn:microsoft.com/office/officeart/2005/8/layout/list1"/>
    <dgm:cxn modelId="{A36538B6-CAF0-4DFD-AE41-125DE80B76F1}" type="presParOf" srcId="{FE2B19DF-5D19-41A9-A39A-5550D38332C4}" destId="{C9BE936A-0C14-4352-A689-CF9C7E58127D}" srcOrd="9" destOrd="0" presId="urn:microsoft.com/office/officeart/2005/8/layout/list1"/>
    <dgm:cxn modelId="{A0976D64-5CA2-490F-80CC-CF162C6F906D}" type="presParOf" srcId="{FE2B19DF-5D19-41A9-A39A-5550D38332C4}" destId="{A0BBB8E3-2D5C-4DE9-BE33-F5E6BA28B1FE}" srcOrd="10"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8400E37-701A-43D6-A192-E95C10024BBA}" type="doc">
      <dgm:prSet loTypeId="urn:microsoft.com/office/officeart/2005/8/layout/list1" loCatId="list" qsTypeId="urn:microsoft.com/office/officeart/2005/8/quickstyle/3d4" qsCatId="3D" csTypeId="urn:microsoft.com/office/officeart/2005/8/colors/colorful2" csCatId="colorful" phldr="1"/>
      <dgm:spPr/>
      <dgm:t>
        <a:bodyPr/>
        <a:lstStyle/>
        <a:p>
          <a:endParaRPr lang="es-ES"/>
        </a:p>
      </dgm:t>
    </dgm:pt>
    <dgm:pt modelId="{8E1F62C0-53CE-424B-841C-4CB0ED94E2E5}">
      <dgm:prSet phldrT="[Texto]"/>
      <dgm:spPr/>
      <dgm:t>
        <a:bodyPr/>
        <a:lstStyle/>
        <a:p>
          <a:r>
            <a:rPr lang="es-ES" dirty="0" smtClean="0"/>
            <a:t>4. Obras</a:t>
          </a:r>
          <a:endParaRPr lang="es-ES" dirty="0"/>
        </a:p>
      </dgm:t>
    </dgm:pt>
    <dgm:pt modelId="{A0D084E5-BEB9-441F-8386-8FC87B17D8F2}" type="parTrans" cxnId="{6E061EBB-028A-4CD4-9BFF-503F679367AE}">
      <dgm:prSet/>
      <dgm:spPr/>
      <dgm:t>
        <a:bodyPr/>
        <a:lstStyle/>
        <a:p>
          <a:endParaRPr lang="es-ES"/>
        </a:p>
      </dgm:t>
    </dgm:pt>
    <dgm:pt modelId="{CEB972B7-CE8A-4F58-BBFA-BAC0D4551A8A}" type="sibTrans" cxnId="{6E061EBB-028A-4CD4-9BFF-503F679367AE}">
      <dgm:prSet/>
      <dgm:spPr/>
      <dgm:t>
        <a:bodyPr/>
        <a:lstStyle/>
        <a:p>
          <a:endParaRPr lang="es-ES"/>
        </a:p>
      </dgm:t>
    </dgm:pt>
    <dgm:pt modelId="{9BD5E106-FE20-446B-87CE-EB2232A4145C}">
      <dgm:prSet phldrT="[Texto]"/>
      <dgm:spPr/>
      <dgm:t>
        <a:bodyPr/>
        <a:lstStyle/>
        <a:p>
          <a:r>
            <a:rPr lang="es-ES" dirty="0" smtClean="0"/>
            <a:t>5. Influenciado por…</a:t>
          </a:r>
          <a:endParaRPr lang="es-ES" dirty="0"/>
        </a:p>
      </dgm:t>
    </dgm:pt>
    <dgm:pt modelId="{14863691-D58D-48C9-ABA3-6B53DBF71F59}" type="parTrans" cxnId="{2F2072F7-9C2A-4EC2-BD70-7E23538C956D}">
      <dgm:prSet/>
      <dgm:spPr/>
      <dgm:t>
        <a:bodyPr/>
        <a:lstStyle/>
        <a:p>
          <a:endParaRPr lang="es-ES"/>
        </a:p>
      </dgm:t>
    </dgm:pt>
    <dgm:pt modelId="{3A9FFFFD-0C1D-4933-B3AB-C1A1822FCD4E}" type="sibTrans" cxnId="{2F2072F7-9C2A-4EC2-BD70-7E23538C956D}">
      <dgm:prSet/>
      <dgm:spPr/>
      <dgm:t>
        <a:bodyPr/>
        <a:lstStyle/>
        <a:p>
          <a:endParaRPr lang="es-ES"/>
        </a:p>
      </dgm:t>
    </dgm:pt>
    <dgm:pt modelId="{B2681B2C-EEC9-4C94-932B-2F3CA79B8455}" type="pres">
      <dgm:prSet presAssocID="{78400E37-701A-43D6-A192-E95C10024BBA}" presName="linear" presStyleCnt="0">
        <dgm:presLayoutVars>
          <dgm:dir/>
          <dgm:animLvl val="lvl"/>
          <dgm:resizeHandles val="exact"/>
        </dgm:presLayoutVars>
      </dgm:prSet>
      <dgm:spPr/>
      <dgm:t>
        <a:bodyPr/>
        <a:lstStyle/>
        <a:p>
          <a:endParaRPr lang="es-ES"/>
        </a:p>
      </dgm:t>
    </dgm:pt>
    <dgm:pt modelId="{E1D24BBB-A1AE-45CF-8C33-E1B36782FC18}" type="pres">
      <dgm:prSet presAssocID="{8E1F62C0-53CE-424B-841C-4CB0ED94E2E5}" presName="parentLin" presStyleCnt="0"/>
      <dgm:spPr/>
    </dgm:pt>
    <dgm:pt modelId="{F8D8C5C2-CB94-4C09-BB15-FEC78D3BA9E3}" type="pres">
      <dgm:prSet presAssocID="{8E1F62C0-53CE-424B-841C-4CB0ED94E2E5}" presName="parentLeftMargin" presStyleLbl="node1" presStyleIdx="0" presStyleCnt="2"/>
      <dgm:spPr/>
      <dgm:t>
        <a:bodyPr/>
        <a:lstStyle/>
        <a:p>
          <a:endParaRPr lang="es-ES"/>
        </a:p>
      </dgm:t>
    </dgm:pt>
    <dgm:pt modelId="{2B8782D2-55B7-4918-A9E2-979ABC705924}" type="pres">
      <dgm:prSet presAssocID="{8E1F62C0-53CE-424B-841C-4CB0ED94E2E5}" presName="parentText" presStyleLbl="node1" presStyleIdx="0" presStyleCnt="2" custLinFactNeighborX="-1065" custLinFactNeighborY="128">
        <dgm:presLayoutVars>
          <dgm:chMax val="0"/>
          <dgm:bulletEnabled val="1"/>
        </dgm:presLayoutVars>
      </dgm:prSet>
      <dgm:spPr/>
      <dgm:t>
        <a:bodyPr/>
        <a:lstStyle/>
        <a:p>
          <a:endParaRPr lang="es-ES"/>
        </a:p>
      </dgm:t>
    </dgm:pt>
    <dgm:pt modelId="{F7BEEB61-276E-42B4-B316-C1E70E78AF2D}" type="pres">
      <dgm:prSet presAssocID="{8E1F62C0-53CE-424B-841C-4CB0ED94E2E5}" presName="negativeSpace" presStyleCnt="0"/>
      <dgm:spPr/>
    </dgm:pt>
    <dgm:pt modelId="{35621E8E-D836-471E-90FA-4CFA9177C655}" type="pres">
      <dgm:prSet presAssocID="{8E1F62C0-53CE-424B-841C-4CB0ED94E2E5}" presName="childText" presStyleLbl="conFgAcc1" presStyleIdx="0" presStyleCnt="2">
        <dgm:presLayoutVars>
          <dgm:bulletEnabled val="1"/>
        </dgm:presLayoutVars>
      </dgm:prSet>
      <dgm:spPr/>
    </dgm:pt>
    <dgm:pt modelId="{BDA32BC3-1042-4104-9035-E99298178E1B}" type="pres">
      <dgm:prSet presAssocID="{CEB972B7-CE8A-4F58-BBFA-BAC0D4551A8A}" presName="spaceBetweenRectangles" presStyleCnt="0"/>
      <dgm:spPr/>
    </dgm:pt>
    <dgm:pt modelId="{F3D6E2DF-6A4E-45AF-8347-AA9274551785}" type="pres">
      <dgm:prSet presAssocID="{9BD5E106-FE20-446B-87CE-EB2232A4145C}" presName="parentLin" presStyleCnt="0"/>
      <dgm:spPr/>
    </dgm:pt>
    <dgm:pt modelId="{5956FE7A-952A-4963-8C14-9306B364B6BB}" type="pres">
      <dgm:prSet presAssocID="{9BD5E106-FE20-446B-87CE-EB2232A4145C}" presName="parentLeftMargin" presStyleLbl="node1" presStyleIdx="0" presStyleCnt="2"/>
      <dgm:spPr/>
      <dgm:t>
        <a:bodyPr/>
        <a:lstStyle/>
        <a:p>
          <a:endParaRPr lang="es-ES"/>
        </a:p>
      </dgm:t>
    </dgm:pt>
    <dgm:pt modelId="{45F3B438-1D3D-4B4A-A6F7-8C49055B275F}" type="pres">
      <dgm:prSet presAssocID="{9BD5E106-FE20-446B-87CE-EB2232A4145C}" presName="parentText" presStyleLbl="node1" presStyleIdx="1" presStyleCnt="2">
        <dgm:presLayoutVars>
          <dgm:chMax val="0"/>
          <dgm:bulletEnabled val="1"/>
        </dgm:presLayoutVars>
      </dgm:prSet>
      <dgm:spPr/>
      <dgm:t>
        <a:bodyPr/>
        <a:lstStyle/>
        <a:p>
          <a:endParaRPr lang="es-ES"/>
        </a:p>
      </dgm:t>
    </dgm:pt>
    <dgm:pt modelId="{A1B71FF3-E898-43C4-9FE1-3018C382804E}" type="pres">
      <dgm:prSet presAssocID="{9BD5E106-FE20-446B-87CE-EB2232A4145C}" presName="negativeSpace" presStyleCnt="0"/>
      <dgm:spPr/>
    </dgm:pt>
    <dgm:pt modelId="{349C2FAB-D3CB-4672-8D4A-1FA55ACB8C20}" type="pres">
      <dgm:prSet presAssocID="{9BD5E106-FE20-446B-87CE-EB2232A4145C}" presName="childText" presStyleLbl="conFgAcc1" presStyleIdx="1" presStyleCnt="2">
        <dgm:presLayoutVars>
          <dgm:bulletEnabled val="1"/>
        </dgm:presLayoutVars>
      </dgm:prSet>
      <dgm:spPr/>
    </dgm:pt>
  </dgm:ptLst>
  <dgm:cxnLst>
    <dgm:cxn modelId="{6E061EBB-028A-4CD4-9BFF-503F679367AE}" srcId="{78400E37-701A-43D6-A192-E95C10024BBA}" destId="{8E1F62C0-53CE-424B-841C-4CB0ED94E2E5}" srcOrd="0" destOrd="0" parTransId="{A0D084E5-BEB9-441F-8386-8FC87B17D8F2}" sibTransId="{CEB972B7-CE8A-4F58-BBFA-BAC0D4551A8A}"/>
    <dgm:cxn modelId="{26063F1A-7D0A-49AF-BDD5-DE8012511A97}" type="presOf" srcId="{8E1F62C0-53CE-424B-841C-4CB0ED94E2E5}" destId="{F8D8C5C2-CB94-4C09-BB15-FEC78D3BA9E3}" srcOrd="0" destOrd="0" presId="urn:microsoft.com/office/officeart/2005/8/layout/list1"/>
    <dgm:cxn modelId="{B723CD55-067E-4B23-98A7-BB637915DC87}" type="presOf" srcId="{78400E37-701A-43D6-A192-E95C10024BBA}" destId="{B2681B2C-EEC9-4C94-932B-2F3CA79B8455}" srcOrd="0" destOrd="0" presId="urn:microsoft.com/office/officeart/2005/8/layout/list1"/>
    <dgm:cxn modelId="{2F2072F7-9C2A-4EC2-BD70-7E23538C956D}" srcId="{78400E37-701A-43D6-A192-E95C10024BBA}" destId="{9BD5E106-FE20-446B-87CE-EB2232A4145C}" srcOrd="1" destOrd="0" parTransId="{14863691-D58D-48C9-ABA3-6B53DBF71F59}" sibTransId="{3A9FFFFD-0C1D-4933-B3AB-C1A1822FCD4E}"/>
    <dgm:cxn modelId="{C8DE866F-0D63-4404-B0ED-1899403DC69A}" type="presOf" srcId="{9BD5E106-FE20-446B-87CE-EB2232A4145C}" destId="{45F3B438-1D3D-4B4A-A6F7-8C49055B275F}" srcOrd="1" destOrd="0" presId="urn:microsoft.com/office/officeart/2005/8/layout/list1"/>
    <dgm:cxn modelId="{B1193601-9390-4622-809C-388DDE0FA3B8}" type="presOf" srcId="{8E1F62C0-53CE-424B-841C-4CB0ED94E2E5}" destId="{2B8782D2-55B7-4918-A9E2-979ABC705924}" srcOrd="1" destOrd="0" presId="urn:microsoft.com/office/officeart/2005/8/layout/list1"/>
    <dgm:cxn modelId="{050555BB-5315-410D-BC78-329F8F3CB977}" type="presOf" srcId="{9BD5E106-FE20-446B-87CE-EB2232A4145C}" destId="{5956FE7A-952A-4963-8C14-9306B364B6BB}" srcOrd="0" destOrd="0" presId="urn:microsoft.com/office/officeart/2005/8/layout/list1"/>
    <dgm:cxn modelId="{7190C653-A260-4617-A961-880546A125C7}" type="presParOf" srcId="{B2681B2C-EEC9-4C94-932B-2F3CA79B8455}" destId="{E1D24BBB-A1AE-45CF-8C33-E1B36782FC18}" srcOrd="0" destOrd="0" presId="urn:microsoft.com/office/officeart/2005/8/layout/list1"/>
    <dgm:cxn modelId="{82A1F4D8-358B-4DA7-95AC-101DB2AAC293}" type="presParOf" srcId="{E1D24BBB-A1AE-45CF-8C33-E1B36782FC18}" destId="{F8D8C5C2-CB94-4C09-BB15-FEC78D3BA9E3}" srcOrd="0" destOrd="0" presId="urn:microsoft.com/office/officeart/2005/8/layout/list1"/>
    <dgm:cxn modelId="{6EF2CCC2-4EE2-4A07-AC2B-7F00BDE77C31}" type="presParOf" srcId="{E1D24BBB-A1AE-45CF-8C33-E1B36782FC18}" destId="{2B8782D2-55B7-4918-A9E2-979ABC705924}" srcOrd="1" destOrd="0" presId="urn:microsoft.com/office/officeart/2005/8/layout/list1"/>
    <dgm:cxn modelId="{87FE6B84-0E0A-4F81-9596-A76CC101161B}" type="presParOf" srcId="{B2681B2C-EEC9-4C94-932B-2F3CA79B8455}" destId="{F7BEEB61-276E-42B4-B316-C1E70E78AF2D}" srcOrd="1" destOrd="0" presId="urn:microsoft.com/office/officeart/2005/8/layout/list1"/>
    <dgm:cxn modelId="{3DA390EC-C94C-4BF0-A6D3-1383E9414C34}" type="presParOf" srcId="{B2681B2C-EEC9-4C94-932B-2F3CA79B8455}" destId="{35621E8E-D836-471E-90FA-4CFA9177C655}" srcOrd="2" destOrd="0" presId="urn:microsoft.com/office/officeart/2005/8/layout/list1"/>
    <dgm:cxn modelId="{DCCCA5C7-95B5-47E5-A64D-A624F92D6080}" type="presParOf" srcId="{B2681B2C-EEC9-4C94-932B-2F3CA79B8455}" destId="{BDA32BC3-1042-4104-9035-E99298178E1B}" srcOrd="3" destOrd="0" presId="urn:microsoft.com/office/officeart/2005/8/layout/list1"/>
    <dgm:cxn modelId="{C719AB6C-05CF-4399-95E5-1B497B89CBC3}" type="presParOf" srcId="{B2681B2C-EEC9-4C94-932B-2F3CA79B8455}" destId="{F3D6E2DF-6A4E-45AF-8347-AA9274551785}" srcOrd="4" destOrd="0" presId="urn:microsoft.com/office/officeart/2005/8/layout/list1"/>
    <dgm:cxn modelId="{630B8A40-FA4D-42F0-B88D-30A8BBCFF8E4}" type="presParOf" srcId="{F3D6E2DF-6A4E-45AF-8347-AA9274551785}" destId="{5956FE7A-952A-4963-8C14-9306B364B6BB}" srcOrd="0" destOrd="0" presId="urn:microsoft.com/office/officeart/2005/8/layout/list1"/>
    <dgm:cxn modelId="{6E92D7F1-2E4E-4F5B-8CE9-927DAA2BA432}" type="presParOf" srcId="{F3D6E2DF-6A4E-45AF-8347-AA9274551785}" destId="{45F3B438-1D3D-4B4A-A6F7-8C49055B275F}" srcOrd="1" destOrd="0" presId="urn:microsoft.com/office/officeart/2005/8/layout/list1"/>
    <dgm:cxn modelId="{9E3E8FE0-933A-4AA4-8201-9267974FA4E5}" type="presParOf" srcId="{B2681B2C-EEC9-4C94-932B-2F3CA79B8455}" destId="{A1B71FF3-E898-43C4-9FE1-3018C382804E}" srcOrd="5" destOrd="0" presId="urn:microsoft.com/office/officeart/2005/8/layout/list1"/>
    <dgm:cxn modelId="{8E20DEFD-7844-45BA-9C1F-9F89D32F3075}" type="presParOf" srcId="{B2681B2C-EEC9-4C94-932B-2F3CA79B8455}" destId="{349C2FAB-D3CB-4672-8D4A-1FA55ACB8C20}" srcOrd="6" destOrd="0" presId="urn:microsoft.com/office/officeart/2005/8/layout/list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8BC659-2514-40CD-B53D-A6F373221F58}">
      <dsp:nvSpPr>
        <dsp:cNvPr id="0" name=""/>
        <dsp:cNvSpPr/>
      </dsp:nvSpPr>
      <dsp:spPr>
        <a:xfrm>
          <a:off x="0" y="228677"/>
          <a:ext cx="6240016" cy="428400"/>
        </a:xfrm>
        <a:prstGeom prst="rect">
          <a:avLst/>
        </a:prstGeom>
        <a:solidFill>
          <a:schemeClr val="lt1">
            <a:alpha val="90000"/>
            <a:hueOff val="0"/>
            <a:satOff val="0"/>
            <a:lumOff val="0"/>
            <a:alphaOff val="0"/>
          </a:schemeClr>
        </a:solidFill>
        <a:ln w="9525" cap="rnd" cmpd="sng" algn="ctr">
          <a:solidFill>
            <a:schemeClr val="accent2">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91EE031A-65A6-45AA-AC26-2D2F52742625}">
      <dsp:nvSpPr>
        <dsp:cNvPr id="0" name=""/>
        <dsp:cNvSpPr/>
      </dsp:nvSpPr>
      <dsp:spPr>
        <a:xfrm>
          <a:off x="312000" y="5343"/>
          <a:ext cx="4368011" cy="501840"/>
        </a:xfrm>
        <a:prstGeom prst="roundRect">
          <a:avLst/>
        </a:prstGeom>
        <a:solidFill>
          <a:schemeClr val="accent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65100" tIns="0" rIns="165100" bIns="0" numCol="1" spcCol="1270" anchor="ctr" anchorCtr="0">
          <a:noAutofit/>
        </a:bodyPr>
        <a:lstStyle/>
        <a:p>
          <a:pPr lvl="0" algn="l" defTabSz="755650">
            <a:lnSpc>
              <a:spcPct val="90000"/>
            </a:lnSpc>
            <a:spcBef>
              <a:spcPct val="0"/>
            </a:spcBef>
            <a:spcAft>
              <a:spcPct val="35000"/>
            </a:spcAft>
          </a:pPr>
          <a:r>
            <a:rPr lang="es-ES" sz="1700" kern="1200" dirty="0" smtClean="0"/>
            <a:t>1. Biografía</a:t>
          </a:r>
          <a:endParaRPr lang="es-ES" sz="1700" kern="1200" dirty="0"/>
        </a:p>
      </dsp:txBody>
      <dsp:txXfrm>
        <a:off x="336498" y="29841"/>
        <a:ext cx="4319015" cy="452844"/>
      </dsp:txXfrm>
    </dsp:sp>
    <dsp:sp modelId="{C2135560-3420-417A-9E36-AD353EC94A59}">
      <dsp:nvSpPr>
        <dsp:cNvPr id="0" name=""/>
        <dsp:cNvSpPr/>
      </dsp:nvSpPr>
      <dsp:spPr>
        <a:xfrm>
          <a:off x="0" y="1027384"/>
          <a:ext cx="6240016" cy="428400"/>
        </a:xfrm>
        <a:prstGeom prst="rect">
          <a:avLst/>
        </a:prstGeom>
        <a:solidFill>
          <a:schemeClr val="lt1">
            <a:alpha val="90000"/>
            <a:hueOff val="0"/>
            <a:satOff val="0"/>
            <a:lumOff val="0"/>
            <a:alphaOff val="0"/>
          </a:schemeClr>
        </a:solidFill>
        <a:ln w="9525" cap="rnd" cmpd="sng" algn="ctr">
          <a:solidFill>
            <a:schemeClr val="accent2">
              <a:hueOff val="56720"/>
              <a:satOff val="6519"/>
              <a:lumOff val="-5196"/>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00F6713E-C3C3-4588-95C7-A22554B613AE}">
      <dsp:nvSpPr>
        <dsp:cNvPr id="0" name=""/>
        <dsp:cNvSpPr/>
      </dsp:nvSpPr>
      <dsp:spPr>
        <a:xfrm>
          <a:off x="319061" y="760731"/>
          <a:ext cx="4368011" cy="501840"/>
        </a:xfrm>
        <a:prstGeom prst="roundRect">
          <a:avLst/>
        </a:prstGeom>
        <a:solidFill>
          <a:schemeClr val="accent2">
            <a:hueOff val="56720"/>
            <a:satOff val="6519"/>
            <a:lumOff val="-5196"/>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65100" tIns="0" rIns="165100" bIns="0" numCol="1" spcCol="1270" anchor="ctr" anchorCtr="0">
          <a:noAutofit/>
        </a:bodyPr>
        <a:lstStyle/>
        <a:p>
          <a:pPr lvl="0" algn="l" defTabSz="755650">
            <a:lnSpc>
              <a:spcPct val="90000"/>
            </a:lnSpc>
            <a:spcBef>
              <a:spcPct val="0"/>
            </a:spcBef>
            <a:spcAft>
              <a:spcPct val="35000"/>
            </a:spcAft>
          </a:pPr>
          <a:r>
            <a:rPr lang="es-ES" sz="1700" kern="1200" dirty="0" smtClean="0"/>
            <a:t>2. Pensamiento</a:t>
          </a:r>
          <a:endParaRPr lang="es-ES" sz="1700" kern="1200" dirty="0"/>
        </a:p>
      </dsp:txBody>
      <dsp:txXfrm>
        <a:off x="343559" y="785229"/>
        <a:ext cx="4319015" cy="452844"/>
      </dsp:txXfrm>
    </dsp:sp>
    <dsp:sp modelId="{A0BBB8E3-2D5C-4DE9-BE33-F5E6BA28B1FE}">
      <dsp:nvSpPr>
        <dsp:cNvPr id="0" name=""/>
        <dsp:cNvSpPr/>
      </dsp:nvSpPr>
      <dsp:spPr>
        <a:xfrm>
          <a:off x="0" y="1798504"/>
          <a:ext cx="6240016" cy="428400"/>
        </a:xfrm>
        <a:prstGeom prst="rect">
          <a:avLst/>
        </a:prstGeom>
        <a:solidFill>
          <a:schemeClr val="lt1">
            <a:alpha val="90000"/>
            <a:hueOff val="0"/>
            <a:satOff val="0"/>
            <a:lumOff val="0"/>
            <a:alphaOff val="0"/>
          </a:schemeClr>
        </a:solidFill>
        <a:ln w="9525" cap="rnd" cmpd="sng" algn="ctr">
          <a:solidFill>
            <a:schemeClr val="accent2">
              <a:hueOff val="113439"/>
              <a:satOff val="13039"/>
              <a:lumOff val="-10393"/>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89044261-27F8-41CA-9073-EE5563578ED7}">
      <dsp:nvSpPr>
        <dsp:cNvPr id="0" name=""/>
        <dsp:cNvSpPr/>
      </dsp:nvSpPr>
      <dsp:spPr>
        <a:xfrm>
          <a:off x="312000" y="1547583"/>
          <a:ext cx="4368011" cy="501840"/>
        </a:xfrm>
        <a:prstGeom prst="roundRect">
          <a:avLst/>
        </a:prstGeom>
        <a:solidFill>
          <a:schemeClr val="accent2">
            <a:hueOff val="113439"/>
            <a:satOff val="13039"/>
            <a:lumOff val="-10393"/>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65100" tIns="0" rIns="165100" bIns="0" numCol="1" spcCol="1270" anchor="ctr" anchorCtr="0">
          <a:noAutofit/>
        </a:bodyPr>
        <a:lstStyle/>
        <a:p>
          <a:pPr lvl="0" algn="l" defTabSz="755650">
            <a:lnSpc>
              <a:spcPct val="90000"/>
            </a:lnSpc>
            <a:spcBef>
              <a:spcPct val="0"/>
            </a:spcBef>
            <a:spcAft>
              <a:spcPct val="35000"/>
            </a:spcAft>
          </a:pPr>
          <a:r>
            <a:rPr lang="es-ES" sz="1700" kern="1200" dirty="0" smtClean="0"/>
            <a:t>3. Repercusiones de su pensamiento</a:t>
          </a:r>
          <a:endParaRPr lang="es-ES" sz="1700" kern="1200" dirty="0"/>
        </a:p>
      </dsp:txBody>
      <dsp:txXfrm>
        <a:off x="336498" y="1572081"/>
        <a:ext cx="4319015" cy="4528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621E8E-D836-471E-90FA-4CFA9177C655}">
      <dsp:nvSpPr>
        <dsp:cNvPr id="0" name=""/>
        <dsp:cNvSpPr/>
      </dsp:nvSpPr>
      <dsp:spPr>
        <a:xfrm>
          <a:off x="0" y="235115"/>
          <a:ext cx="6240016" cy="378000"/>
        </a:xfrm>
        <a:prstGeom prst="rect">
          <a:avLst/>
        </a:prstGeom>
        <a:solidFill>
          <a:schemeClr val="lt1">
            <a:alpha val="90000"/>
            <a:hueOff val="0"/>
            <a:satOff val="0"/>
            <a:lumOff val="0"/>
            <a:alphaOff val="0"/>
          </a:schemeClr>
        </a:solidFill>
        <a:ln w="9525" cap="rnd" cmpd="sng" algn="ctr">
          <a:solidFill>
            <a:schemeClr val="accent2">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2B8782D2-55B7-4918-A9E2-979ABC705924}">
      <dsp:nvSpPr>
        <dsp:cNvPr id="0" name=""/>
        <dsp:cNvSpPr/>
      </dsp:nvSpPr>
      <dsp:spPr>
        <a:xfrm>
          <a:off x="308677" y="14282"/>
          <a:ext cx="4368011" cy="442800"/>
        </a:xfrm>
        <a:prstGeom prst="roundRect">
          <a:avLst/>
        </a:prstGeom>
        <a:solidFill>
          <a:schemeClr val="accent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65100" tIns="0" rIns="165100" bIns="0" numCol="1" spcCol="1270" anchor="ctr" anchorCtr="0">
          <a:noAutofit/>
        </a:bodyPr>
        <a:lstStyle/>
        <a:p>
          <a:pPr lvl="0" algn="l" defTabSz="666750">
            <a:lnSpc>
              <a:spcPct val="90000"/>
            </a:lnSpc>
            <a:spcBef>
              <a:spcPct val="0"/>
            </a:spcBef>
            <a:spcAft>
              <a:spcPct val="35000"/>
            </a:spcAft>
          </a:pPr>
          <a:r>
            <a:rPr lang="es-ES" sz="1500" kern="1200" dirty="0" smtClean="0"/>
            <a:t>4. Obras</a:t>
          </a:r>
          <a:endParaRPr lang="es-ES" sz="1500" kern="1200" dirty="0"/>
        </a:p>
      </dsp:txBody>
      <dsp:txXfrm>
        <a:off x="330293" y="35898"/>
        <a:ext cx="4324779" cy="399568"/>
      </dsp:txXfrm>
    </dsp:sp>
    <dsp:sp modelId="{349C2FAB-D3CB-4672-8D4A-1FA55ACB8C20}">
      <dsp:nvSpPr>
        <dsp:cNvPr id="0" name=""/>
        <dsp:cNvSpPr/>
      </dsp:nvSpPr>
      <dsp:spPr>
        <a:xfrm>
          <a:off x="0" y="915516"/>
          <a:ext cx="6240016" cy="378000"/>
        </a:xfrm>
        <a:prstGeom prst="rect">
          <a:avLst/>
        </a:prstGeom>
        <a:solidFill>
          <a:schemeClr val="lt1">
            <a:alpha val="90000"/>
            <a:hueOff val="0"/>
            <a:satOff val="0"/>
            <a:lumOff val="0"/>
            <a:alphaOff val="0"/>
          </a:schemeClr>
        </a:solidFill>
        <a:ln w="9525" cap="rnd" cmpd="sng" algn="ctr">
          <a:solidFill>
            <a:schemeClr val="accent2">
              <a:hueOff val="113439"/>
              <a:satOff val="13039"/>
              <a:lumOff val="-10393"/>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45F3B438-1D3D-4B4A-A6F7-8C49055B275F}">
      <dsp:nvSpPr>
        <dsp:cNvPr id="0" name=""/>
        <dsp:cNvSpPr/>
      </dsp:nvSpPr>
      <dsp:spPr>
        <a:xfrm>
          <a:off x="312000" y="694116"/>
          <a:ext cx="4368011" cy="442800"/>
        </a:xfrm>
        <a:prstGeom prst="roundRect">
          <a:avLst/>
        </a:prstGeom>
        <a:solidFill>
          <a:schemeClr val="accent2">
            <a:hueOff val="113439"/>
            <a:satOff val="13039"/>
            <a:lumOff val="-10393"/>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65100" tIns="0" rIns="165100" bIns="0" numCol="1" spcCol="1270" anchor="ctr" anchorCtr="0">
          <a:noAutofit/>
        </a:bodyPr>
        <a:lstStyle/>
        <a:p>
          <a:pPr lvl="0" algn="l" defTabSz="666750">
            <a:lnSpc>
              <a:spcPct val="90000"/>
            </a:lnSpc>
            <a:spcBef>
              <a:spcPct val="0"/>
            </a:spcBef>
            <a:spcAft>
              <a:spcPct val="35000"/>
            </a:spcAft>
          </a:pPr>
          <a:r>
            <a:rPr lang="es-ES" sz="1500" kern="1200" dirty="0" smtClean="0"/>
            <a:t>5. Influenciado por…</a:t>
          </a:r>
          <a:endParaRPr lang="es-ES" sz="1500" kern="1200" dirty="0"/>
        </a:p>
      </dsp:txBody>
      <dsp:txXfrm>
        <a:off x="333616" y="715732"/>
        <a:ext cx="4324779" cy="399568"/>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p>
            <a:fld id="{CC83D9D5-09D6-42FC-BCB5-167032E208EF}" type="datetimeFigureOut">
              <a:rPr lang="es-ES" smtClean="0"/>
              <a:t>25/10/2018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934058BD-44C9-49F0-B0FE-8713096E855A}" type="slidenum">
              <a:rPr lang="es-ES" smtClean="0"/>
              <a:t>‹Nº›</a:t>
            </a:fld>
            <a:endParaRPr lang="es-ES"/>
          </a:p>
        </p:txBody>
      </p:sp>
    </p:spTree>
    <p:extLst>
      <p:ext uri="{BB962C8B-B14F-4D97-AF65-F5344CB8AC3E}">
        <p14:creationId xmlns:p14="http://schemas.microsoft.com/office/powerpoint/2010/main" val="27581359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3"/>
          <p:cNvSpPr>
            <a:spLocks noGrp="1"/>
          </p:cNvSpPr>
          <p:nvPr>
            <p:ph type="dt" sz="half" idx="10"/>
          </p:nvPr>
        </p:nvSpPr>
        <p:spPr/>
        <p:txBody>
          <a:bodyPr/>
          <a:lstStyle/>
          <a:p>
            <a:fld id="{CC83D9D5-09D6-42FC-BCB5-167032E208EF}" type="datetimeFigureOut">
              <a:rPr lang="es-ES" smtClean="0"/>
              <a:t>25/10/2018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934058BD-44C9-49F0-B0FE-8713096E855A}" type="slidenum">
              <a:rPr lang="es-ES" smtClean="0"/>
              <a:t>‹Nº›</a:t>
            </a:fld>
            <a:endParaRPr lang="es-ES"/>
          </a:p>
        </p:txBody>
      </p:sp>
    </p:spTree>
    <p:extLst>
      <p:ext uri="{BB962C8B-B14F-4D97-AF65-F5344CB8AC3E}">
        <p14:creationId xmlns:p14="http://schemas.microsoft.com/office/powerpoint/2010/main" val="5041133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CC83D9D5-09D6-42FC-BCB5-167032E208EF}" type="datetimeFigureOut">
              <a:rPr lang="es-ES" smtClean="0"/>
              <a:t>25/10/2018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934058BD-44C9-49F0-B0FE-8713096E855A}" type="slidenum">
              <a:rPr lang="es-ES" smtClean="0"/>
              <a:t>‹Nº›</a:t>
            </a:fld>
            <a:endParaRPr lang="es-ES"/>
          </a:p>
        </p:txBody>
      </p:sp>
    </p:spTree>
    <p:extLst>
      <p:ext uri="{BB962C8B-B14F-4D97-AF65-F5344CB8AC3E}">
        <p14:creationId xmlns:p14="http://schemas.microsoft.com/office/powerpoint/2010/main" val="4286779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CC83D9D5-09D6-42FC-BCB5-167032E208EF}" type="datetimeFigureOut">
              <a:rPr lang="es-ES" smtClean="0"/>
              <a:t>25/10/2018</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934058BD-44C9-49F0-B0FE-8713096E855A}" type="slidenum">
              <a:rPr lang="es-ES" smtClean="0"/>
              <a:t>‹Nº›</a:t>
            </a:fld>
            <a:endParaRPr lang="es-ES"/>
          </a:p>
        </p:txBody>
      </p:sp>
    </p:spTree>
    <p:extLst>
      <p:ext uri="{BB962C8B-B14F-4D97-AF65-F5344CB8AC3E}">
        <p14:creationId xmlns:p14="http://schemas.microsoft.com/office/powerpoint/2010/main" val="14726889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CC83D9D5-09D6-42FC-BCB5-167032E208EF}" type="datetimeFigureOut">
              <a:rPr lang="es-ES" smtClean="0"/>
              <a:t>25/10/2018</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934058BD-44C9-49F0-B0FE-8713096E855A}" type="slidenum">
              <a:rPr lang="es-ES" smtClean="0"/>
              <a:t>‹Nº›</a:t>
            </a:fld>
            <a:endParaRPr lang="es-ES"/>
          </a:p>
        </p:txBody>
      </p:sp>
    </p:spTree>
    <p:extLst>
      <p:ext uri="{BB962C8B-B14F-4D97-AF65-F5344CB8AC3E}">
        <p14:creationId xmlns:p14="http://schemas.microsoft.com/office/powerpoint/2010/main" val="23640145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7" name="Date Placeholder 2"/>
          <p:cNvSpPr>
            <a:spLocks noGrp="1"/>
          </p:cNvSpPr>
          <p:nvPr>
            <p:ph type="dt" sz="half" idx="10"/>
          </p:nvPr>
        </p:nvSpPr>
        <p:spPr/>
        <p:txBody>
          <a:bodyPr/>
          <a:lstStyle/>
          <a:p>
            <a:fld id="{CC83D9D5-09D6-42FC-BCB5-167032E208EF}" type="datetimeFigureOut">
              <a:rPr lang="es-ES" smtClean="0"/>
              <a:t>25/10/2018</a:t>
            </a:fld>
            <a:endParaRPr lang="es-ES"/>
          </a:p>
        </p:txBody>
      </p:sp>
      <p:sp>
        <p:nvSpPr>
          <p:cNvPr id="5" name="Footer Placeholder 3"/>
          <p:cNvSpPr>
            <a:spLocks noGrp="1"/>
          </p:cNvSpPr>
          <p:nvPr>
            <p:ph type="ftr" sz="quarter" idx="11"/>
          </p:nvPr>
        </p:nvSpPr>
        <p:spPr/>
        <p:txBody>
          <a:bodyPr/>
          <a:lstStyle/>
          <a:p>
            <a:endParaRPr lang="es-ES"/>
          </a:p>
        </p:txBody>
      </p:sp>
      <p:sp>
        <p:nvSpPr>
          <p:cNvPr id="6" name="Slide Number Placeholder 4"/>
          <p:cNvSpPr>
            <a:spLocks noGrp="1"/>
          </p:cNvSpPr>
          <p:nvPr>
            <p:ph type="sldNum" sz="quarter" idx="12"/>
          </p:nvPr>
        </p:nvSpPr>
        <p:spPr/>
        <p:txBody>
          <a:bodyPr/>
          <a:lstStyle/>
          <a:p>
            <a:fld id="{934058BD-44C9-49F0-B0FE-8713096E855A}" type="slidenum">
              <a:rPr lang="es-ES" smtClean="0"/>
              <a:t>‹Nº›</a:t>
            </a:fld>
            <a:endParaRPr lang="es-ES"/>
          </a:p>
        </p:txBody>
      </p:sp>
    </p:spTree>
    <p:extLst>
      <p:ext uri="{BB962C8B-B14F-4D97-AF65-F5344CB8AC3E}">
        <p14:creationId xmlns:p14="http://schemas.microsoft.com/office/powerpoint/2010/main" val="2107294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CC83D9D5-09D6-42FC-BCB5-167032E208EF}" type="datetimeFigureOut">
              <a:rPr lang="es-ES" smtClean="0"/>
              <a:t>25/10/2018</a:t>
            </a:fld>
            <a:endParaRPr lang="es-ES"/>
          </a:p>
        </p:txBody>
      </p:sp>
      <p:sp>
        <p:nvSpPr>
          <p:cNvPr id="5" name="Footer Placeholder 2"/>
          <p:cNvSpPr>
            <a:spLocks noGrp="1"/>
          </p:cNvSpPr>
          <p:nvPr>
            <p:ph type="ftr" sz="quarter" idx="11"/>
          </p:nvPr>
        </p:nvSpPr>
        <p:spPr/>
        <p:txBody>
          <a:bodyPr/>
          <a:lstStyle/>
          <a:p>
            <a:endParaRPr lang="es-ES"/>
          </a:p>
        </p:txBody>
      </p:sp>
      <p:sp>
        <p:nvSpPr>
          <p:cNvPr id="6" name="Slide Number Placeholder 3"/>
          <p:cNvSpPr>
            <a:spLocks noGrp="1"/>
          </p:cNvSpPr>
          <p:nvPr>
            <p:ph type="sldNum" sz="quarter" idx="12"/>
          </p:nvPr>
        </p:nvSpPr>
        <p:spPr/>
        <p:txBody>
          <a:bodyPr/>
          <a:lstStyle/>
          <a:p>
            <a:fld id="{934058BD-44C9-49F0-B0FE-8713096E855A}" type="slidenum">
              <a:rPr lang="es-ES" smtClean="0"/>
              <a:t>‹Nº›</a:t>
            </a:fld>
            <a:endParaRPr lang="es-ES"/>
          </a:p>
        </p:txBody>
      </p:sp>
    </p:spTree>
    <p:extLst>
      <p:ext uri="{BB962C8B-B14F-4D97-AF65-F5344CB8AC3E}">
        <p14:creationId xmlns:p14="http://schemas.microsoft.com/office/powerpoint/2010/main" val="27455536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7" name="Date Placeholder 4"/>
          <p:cNvSpPr>
            <a:spLocks noGrp="1"/>
          </p:cNvSpPr>
          <p:nvPr>
            <p:ph type="dt" sz="half" idx="10"/>
          </p:nvPr>
        </p:nvSpPr>
        <p:spPr/>
        <p:txBody>
          <a:bodyPr/>
          <a:lstStyle/>
          <a:p>
            <a:fld id="{CC83D9D5-09D6-42FC-BCB5-167032E208EF}" type="datetimeFigureOut">
              <a:rPr lang="es-ES" smtClean="0"/>
              <a:t>25/10/2018</a:t>
            </a:fld>
            <a:endParaRPr lang="es-ES"/>
          </a:p>
        </p:txBody>
      </p:sp>
      <p:sp>
        <p:nvSpPr>
          <p:cNvPr id="5" name="Footer Placeholder 5"/>
          <p:cNvSpPr>
            <a:spLocks noGrp="1"/>
          </p:cNvSpPr>
          <p:nvPr>
            <p:ph type="ftr" sz="quarter" idx="11"/>
          </p:nvPr>
        </p:nvSpPr>
        <p:spPr/>
        <p:txBody>
          <a:bodyPr/>
          <a:lstStyle/>
          <a:p>
            <a:endParaRPr lang="es-ES"/>
          </a:p>
        </p:txBody>
      </p:sp>
      <p:sp>
        <p:nvSpPr>
          <p:cNvPr id="6" name="Slide Number Placeholder 6"/>
          <p:cNvSpPr>
            <a:spLocks noGrp="1"/>
          </p:cNvSpPr>
          <p:nvPr>
            <p:ph type="sldNum" sz="quarter" idx="12"/>
          </p:nvPr>
        </p:nvSpPr>
        <p:spPr/>
        <p:txBody>
          <a:bodyPr/>
          <a:lstStyle/>
          <a:p>
            <a:fld id="{934058BD-44C9-49F0-B0FE-8713096E855A}" type="slidenum">
              <a:rPr lang="es-ES" smtClean="0"/>
              <a:t>‹Nº›</a:t>
            </a:fld>
            <a:endParaRPr lang="es-ES"/>
          </a:p>
        </p:txBody>
      </p:sp>
    </p:spTree>
    <p:extLst>
      <p:ext uri="{BB962C8B-B14F-4D97-AF65-F5344CB8AC3E}">
        <p14:creationId xmlns:p14="http://schemas.microsoft.com/office/powerpoint/2010/main" val="18709572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CC83D9D5-09D6-42FC-BCB5-167032E208EF}" type="datetimeFigureOut">
              <a:rPr lang="es-ES" smtClean="0"/>
              <a:t>25/10/2018</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934058BD-44C9-49F0-B0FE-8713096E855A}" type="slidenum">
              <a:rPr lang="es-ES" smtClean="0"/>
              <a:t>‹Nº›</a:t>
            </a:fld>
            <a:endParaRPr lang="es-ES"/>
          </a:p>
        </p:txBody>
      </p:sp>
    </p:spTree>
    <p:extLst>
      <p:ext uri="{BB962C8B-B14F-4D97-AF65-F5344CB8AC3E}">
        <p14:creationId xmlns:p14="http://schemas.microsoft.com/office/powerpoint/2010/main" val="10290205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CC83D9D5-09D6-42FC-BCB5-167032E208EF}" type="datetimeFigureOut">
              <a:rPr lang="es-ES" smtClean="0"/>
              <a:t>25/10/2018</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934058BD-44C9-49F0-B0FE-8713096E855A}" type="slidenum">
              <a:rPr lang="es-ES" smtClean="0"/>
              <a:t>‹Nº›</a:t>
            </a:fld>
            <a:endParaRPr lang="es-ES"/>
          </a:p>
        </p:txBody>
      </p:sp>
    </p:spTree>
    <p:extLst>
      <p:ext uri="{BB962C8B-B14F-4D97-AF65-F5344CB8AC3E}">
        <p14:creationId xmlns:p14="http://schemas.microsoft.com/office/powerpoint/2010/main" val="26021455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es-ES" smtClean="0"/>
              <a:t>Haga clic para modificar el estilo de título del patrón</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CC83D9D5-09D6-42FC-BCB5-167032E208EF}" type="datetimeFigureOut">
              <a:rPr lang="es-ES" smtClean="0"/>
              <a:t>25/10/2018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934058BD-44C9-49F0-B0FE-8713096E855A}" type="slidenum">
              <a:rPr lang="es-ES" smtClean="0"/>
              <a:t>‹Nº›</a:t>
            </a:fld>
            <a:endParaRPr lang="es-ES"/>
          </a:p>
        </p:txBody>
      </p:sp>
    </p:spTree>
    <p:extLst>
      <p:ext uri="{BB962C8B-B14F-4D97-AF65-F5344CB8AC3E}">
        <p14:creationId xmlns:p14="http://schemas.microsoft.com/office/powerpoint/2010/main" val="42621743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es-ES" smtClean="0"/>
              <a:t>Haga clic para modificar el estilo de título del patrón</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s-ES" smtClean="0"/>
              <a:t>Editar el estilo de texto del patrón</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CC83D9D5-09D6-42FC-BCB5-167032E208EF}" type="datetimeFigureOut">
              <a:rPr lang="es-ES" smtClean="0"/>
              <a:t>25/10/2018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934058BD-44C9-49F0-B0FE-8713096E855A}" type="slidenum">
              <a:rPr lang="es-ES" smtClean="0"/>
              <a:t>‹Nº›</a:t>
            </a:fld>
            <a:endParaRPr lang="es-ES"/>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14798477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CC83D9D5-09D6-42FC-BCB5-167032E208EF}" type="datetimeFigureOut">
              <a:rPr lang="es-ES" smtClean="0"/>
              <a:t>25/10/2018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934058BD-44C9-49F0-B0FE-8713096E855A}" type="slidenum">
              <a:rPr lang="es-ES" smtClean="0"/>
              <a:t>‹Nº›</a:t>
            </a:fld>
            <a:endParaRPr lang="es-ES"/>
          </a:p>
        </p:txBody>
      </p:sp>
    </p:spTree>
    <p:extLst>
      <p:ext uri="{BB962C8B-B14F-4D97-AF65-F5344CB8AC3E}">
        <p14:creationId xmlns:p14="http://schemas.microsoft.com/office/powerpoint/2010/main" val="22378260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C83D9D5-09D6-42FC-BCB5-167032E208EF}" type="datetimeFigureOut">
              <a:rPr lang="es-ES" smtClean="0"/>
              <a:t>25/10/2018</a:t>
            </a:fld>
            <a:endParaRPr lang="es-ES"/>
          </a:p>
        </p:txBody>
      </p:sp>
      <p:sp>
        <p:nvSpPr>
          <p:cNvPr id="4"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934058BD-44C9-49F0-B0FE-8713096E855A}" type="slidenum">
              <a:rPr lang="es-ES" smtClean="0"/>
              <a:t>‹Nº›</a:t>
            </a:fld>
            <a:endParaRPr lang="es-ES"/>
          </a:p>
        </p:txBody>
      </p:sp>
    </p:spTree>
    <p:extLst>
      <p:ext uri="{BB962C8B-B14F-4D97-AF65-F5344CB8AC3E}">
        <p14:creationId xmlns:p14="http://schemas.microsoft.com/office/powerpoint/2010/main" val="27416078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C83D9D5-09D6-42FC-BCB5-167032E208EF}" type="datetimeFigureOut">
              <a:rPr lang="es-ES" smtClean="0"/>
              <a:t>25/10/2018</a:t>
            </a:fld>
            <a:endParaRPr lang="es-ES"/>
          </a:p>
        </p:txBody>
      </p:sp>
      <p:sp>
        <p:nvSpPr>
          <p:cNvPr id="4"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934058BD-44C9-49F0-B0FE-8713096E855A}" type="slidenum">
              <a:rPr lang="es-ES" smtClean="0"/>
              <a:t>‹Nº›</a:t>
            </a:fld>
            <a:endParaRPr lang="es-ES"/>
          </a:p>
        </p:txBody>
      </p:sp>
    </p:spTree>
    <p:extLst>
      <p:ext uri="{BB962C8B-B14F-4D97-AF65-F5344CB8AC3E}">
        <p14:creationId xmlns:p14="http://schemas.microsoft.com/office/powerpoint/2010/main" val="32139931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nchorCtr="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CC83D9D5-09D6-42FC-BCB5-167032E208EF}" type="datetimeFigureOut">
              <a:rPr lang="es-ES" smtClean="0"/>
              <a:t>25/10/2018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934058BD-44C9-49F0-B0FE-8713096E855A}" type="slidenum">
              <a:rPr lang="es-ES" smtClean="0"/>
              <a:t>‹Nº›</a:t>
            </a:fld>
            <a:endParaRPr lang="es-ES"/>
          </a:p>
        </p:txBody>
      </p:sp>
    </p:spTree>
    <p:extLst>
      <p:ext uri="{BB962C8B-B14F-4D97-AF65-F5344CB8AC3E}">
        <p14:creationId xmlns:p14="http://schemas.microsoft.com/office/powerpoint/2010/main" val="36053991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CC83D9D5-09D6-42FC-BCB5-167032E208EF}" type="datetimeFigureOut">
              <a:rPr lang="es-ES" smtClean="0"/>
              <a:t>25/10/2018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934058BD-44C9-49F0-B0FE-8713096E855A}" type="slidenum">
              <a:rPr lang="es-ES" smtClean="0"/>
              <a:t>‹Nº›</a:t>
            </a:fld>
            <a:endParaRPr lang="es-ES"/>
          </a:p>
        </p:txBody>
      </p:sp>
    </p:spTree>
    <p:extLst>
      <p:ext uri="{BB962C8B-B14F-4D97-AF65-F5344CB8AC3E}">
        <p14:creationId xmlns:p14="http://schemas.microsoft.com/office/powerpoint/2010/main" val="10819434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cSld name="1_Dos objetos">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CC83D9D5-09D6-42FC-BCB5-167032E208EF}" type="datetimeFigureOut">
              <a:rPr lang="es-ES" smtClean="0"/>
              <a:t>25/10/2018</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934058BD-44C9-49F0-B0FE-8713096E855A}" type="slidenum">
              <a:rPr lang="es-ES" smtClean="0"/>
              <a:t>‹Nº›</a:t>
            </a:fld>
            <a:endParaRPr lang="es-ES"/>
          </a:p>
        </p:txBody>
      </p:sp>
      <p:sp>
        <p:nvSpPr>
          <p:cNvPr id="12" name="Title 11"/>
          <p:cNvSpPr>
            <a:spLocks noGrp="1"/>
          </p:cNvSpPr>
          <p:nvPr>
            <p:ph type="title"/>
          </p:nvPr>
        </p:nvSpPr>
        <p:spPr/>
        <p:txBody>
          <a:bodyPr/>
          <a:lstStyle>
            <a:lvl1pPr>
              <a:defRPr>
                <a:solidFill>
                  <a:schemeClr val="tx2"/>
                </a:solidFill>
              </a:defRPr>
            </a:lvl1pPr>
          </a:lstStyle>
          <a:p>
            <a:r>
              <a:rPr lang="es-ES" smtClean="0"/>
              <a:t>Haga clic para modificar el estilo de título del patrón</a:t>
            </a:r>
            <a:endParaRPr lang="en-US" dirty="0"/>
          </a:p>
        </p:txBody>
      </p:sp>
      <p:sp>
        <p:nvSpPr>
          <p:cNvPr id="8" name="Content Placeholder 7"/>
          <p:cNvSpPr>
            <a:spLocks noGrp="1"/>
          </p:cNvSpPr>
          <p:nvPr>
            <p:ph sz="quarter" idx="13"/>
          </p:nvPr>
        </p:nvSpPr>
        <p:spPr>
          <a:xfrm>
            <a:off x="685800" y="2240280"/>
            <a:ext cx="3803904" cy="387705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extLst>
      <p:ext uri="{BB962C8B-B14F-4D97-AF65-F5344CB8AC3E}">
        <p14:creationId xmlns:p14="http://schemas.microsoft.com/office/powerpoint/2010/main" val="37214737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CC83D9D5-09D6-42FC-BCB5-167032E208EF}" type="datetimeFigureOut">
              <a:rPr lang="es-ES" smtClean="0"/>
              <a:t>25/10/2018</a:t>
            </a:fld>
            <a:endParaRPr lang="es-ES"/>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s-ES"/>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934058BD-44C9-49F0-B0FE-8713096E855A}" type="slidenum">
              <a:rPr lang="es-ES" smtClean="0"/>
              <a:t>‹Nº›</a:t>
            </a:fld>
            <a:endParaRPr lang="es-ES"/>
          </a:p>
        </p:txBody>
      </p:sp>
    </p:spTree>
    <p:extLst>
      <p:ext uri="{BB962C8B-B14F-4D97-AF65-F5344CB8AC3E}">
        <p14:creationId xmlns:p14="http://schemas.microsoft.com/office/powerpoint/2010/main" val="2840781077"/>
      </p:ext>
    </p:extLst>
  </p:cSld>
  <p:clrMap bg1="dk1" tx1="lt1" bg2="dk2" tx2="lt2" accent1="accent1" accent2="accent2" accent3="accent3" accent4="accent4" accent5="accent5" accent6="accent6" hlink="hlink" folHlink="folHlink"/>
  <p:sldLayoutIdLst>
    <p:sldLayoutId id="2147484218" r:id="rId1"/>
    <p:sldLayoutId id="2147484219" r:id="rId2"/>
    <p:sldLayoutId id="2147484220" r:id="rId3"/>
    <p:sldLayoutId id="2147484221" r:id="rId4"/>
    <p:sldLayoutId id="2147484222" r:id="rId5"/>
    <p:sldLayoutId id="2147484223" r:id="rId6"/>
    <p:sldLayoutId id="2147484224" r:id="rId7"/>
    <p:sldLayoutId id="2147484225" r:id="rId8"/>
    <p:sldLayoutId id="2147484226" r:id="rId9"/>
    <p:sldLayoutId id="2147484227" r:id="rId10"/>
    <p:sldLayoutId id="2147484228" r:id="rId11"/>
    <p:sldLayoutId id="2147484229" r:id="rId12"/>
    <p:sldLayoutId id="2147484230" r:id="rId13"/>
    <p:sldLayoutId id="2147484231" r:id="rId14"/>
    <p:sldLayoutId id="2147484232" r:id="rId15"/>
    <p:sldLayoutId id="2147484233" r:id="rId16"/>
    <p:sldLayoutId id="2147484234" r:id="rId17"/>
    <p:sldLayoutId id="2147484235" r:id="rId18"/>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3" Type="http://schemas.openxmlformats.org/officeDocument/2006/relationships/slideLayout" Target="../slideLayouts/slideLayout2.xml"/><Relationship Id="rId7" Type="http://schemas.openxmlformats.org/officeDocument/2006/relationships/diagramColors" Target="../diagrams/colors1.xml"/><Relationship Id="rId12" Type="http://schemas.openxmlformats.org/officeDocument/2006/relationships/diagramColors" Target="../diagrams/colors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0" Type="http://schemas.openxmlformats.org/officeDocument/2006/relationships/diagramLayout" Target="../diagrams/layout2.xml"/><Relationship Id="rId4" Type="http://schemas.openxmlformats.org/officeDocument/2006/relationships/diagramData" Target="../diagrams/data1.xml"/><Relationship Id="rId9" Type="http://schemas.openxmlformats.org/officeDocument/2006/relationships/diagramData" Target="../diagrams/data2.xml"/><Relationship Id="rId1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image" Target="../media/image20.jp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331640" y="1844824"/>
            <a:ext cx="6777318" cy="1321183"/>
          </a:xfrm>
        </p:spPr>
        <p:txBody>
          <a:bodyPr>
            <a:normAutofit fontScale="90000"/>
          </a:bodyPr>
          <a:lstStyle/>
          <a:p>
            <a:r>
              <a:rPr lang="es-ES" dirty="0"/>
              <a:t>Friedrich </a:t>
            </a:r>
            <a:r>
              <a:rPr lang="es-ES" dirty="0" smtClean="0"/>
              <a:t>Nietzsche</a:t>
            </a:r>
            <a:endParaRPr lang="es-ES" dirty="0"/>
          </a:p>
        </p:txBody>
      </p:sp>
      <p:sp>
        <p:nvSpPr>
          <p:cNvPr id="3" name="2 Subtítulo"/>
          <p:cNvSpPr>
            <a:spLocks noGrp="1"/>
          </p:cNvSpPr>
          <p:nvPr>
            <p:ph type="subTitle" idx="1"/>
          </p:nvPr>
        </p:nvSpPr>
        <p:spPr>
          <a:xfrm>
            <a:off x="-1476672" y="5589240"/>
            <a:ext cx="536104" cy="723310"/>
          </a:xfrm>
        </p:spPr>
        <p:txBody>
          <a:bodyPr/>
          <a:lstStyle/>
          <a:p>
            <a:endParaRPr lang="es-E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3928" y="3573016"/>
            <a:ext cx="4021638" cy="24517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295409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11560" y="908720"/>
            <a:ext cx="7055380" cy="816042"/>
          </a:xfrm>
        </p:spPr>
        <p:txBody>
          <a:bodyPr/>
          <a:lstStyle/>
          <a:p>
            <a:pPr algn="ctr"/>
            <a:r>
              <a:rPr lang="es-ES" dirty="0" smtClean="0"/>
              <a:t>ÍNDICE</a:t>
            </a:r>
            <a:endParaRPr lang="es-ES" dirty="0"/>
          </a:p>
        </p:txBody>
      </p:sp>
      <p:graphicFrame>
        <p:nvGraphicFramePr>
          <p:cNvPr id="4" name="Diagrama 3"/>
          <p:cNvGraphicFramePr/>
          <p:nvPr>
            <p:extLst>
              <p:ext uri="{D42A27DB-BD31-4B8C-83A1-F6EECF244321}">
                <p14:modId xmlns:p14="http://schemas.microsoft.com/office/powerpoint/2010/main" val="2653640428"/>
              </p:ext>
            </p:extLst>
          </p:nvPr>
        </p:nvGraphicFramePr>
        <p:xfrm>
          <a:off x="1168014" y="2132856"/>
          <a:ext cx="6240016" cy="223224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8" name="Marcador de contenido 7"/>
          <p:cNvGraphicFramePr>
            <a:graphicFrameLocks noGrp="1"/>
          </p:cNvGraphicFramePr>
          <p:nvPr>
            <p:ph idx="1"/>
            <p:extLst>
              <p:ext uri="{D42A27DB-BD31-4B8C-83A1-F6EECF244321}">
                <p14:modId xmlns:p14="http://schemas.microsoft.com/office/powerpoint/2010/main" val="977018793"/>
              </p:ext>
            </p:extLst>
          </p:nvPr>
        </p:nvGraphicFramePr>
        <p:xfrm>
          <a:off x="1168014" y="4509120"/>
          <a:ext cx="6240016" cy="1307232"/>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9" name="#02 Loop Corporativo 0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306760" y="195826"/>
            <a:ext cx="304800" cy="304800"/>
          </a:xfrm>
          <a:prstGeom prst="rect">
            <a:avLst/>
          </a:prstGeom>
        </p:spPr>
      </p:pic>
    </p:spTree>
    <p:extLst>
      <p:ext uri="{BB962C8B-B14F-4D97-AF65-F5344CB8AC3E}">
        <p14:creationId xmlns:p14="http://schemas.microsoft.com/office/powerpoint/2010/main" val="292437098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22727" numSld="999" showWhenStopped="0">
                <p:cTn id="7" repeatCount="indefinite" fill="hold" display="0">
                  <p:stCondLst>
                    <p:cond delay="indefinite"/>
                  </p:stCondLst>
                  <p:endCondLst>
                    <p:cond evt="onStopAudio" delay="0">
                      <p:tgtEl>
                        <p:sldTgt/>
                      </p:tgtEl>
                    </p:cond>
                  </p:endCondLst>
                </p:cTn>
                <p:tgtEl>
                  <p:spTgt spid="9"/>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84710" y="452718"/>
            <a:ext cx="7055380" cy="816042"/>
          </a:xfrm>
        </p:spPr>
        <p:txBody>
          <a:bodyPr/>
          <a:lstStyle/>
          <a:p>
            <a:pPr algn="ctr"/>
            <a:r>
              <a:rPr lang="es-ES" dirty="0" smtClean="0"/>
              <a:t>Biografía </a:t>
            </a:r>
            <a:endParaRPr lang="es-ES" dirty="0"/>
          </a:p>
        </p:txBody>
      </p:sp>
      <p:sp>
        <p:nvSpPr>
          <p:cNvPr id="5" name="Marcador de contenido 4"/>
          <p:cNvSpPr>
            <a:spLocks noGrp="1"/>
          </p:cNvSpPr>
          <p:nvPr>
            <p:ph idx="1"/>
          </p:nvPr>
        </p:nvSpPr>
        <p:spPr>
          <a:xfrm>
            <a:off x="827584" y="1844825"/>
            <a:ext cx="5399748" cy="1728192"/>
          </a:xfrm>
        </p:spPr>
        <p:txBody>
          <a:bodyPr/>
          <a:lstStyle/>
          <a:p>
            <a:pPr>
              <a:buFont typeface="Wingdings" panose="05000000000000000000" pitchFamily="2" charset="2"/>
              <a:buChar char="Ø"/>
            </a:pPr>
            <a:r>
              <a:rPr lang="es-ES" dirty="0"/>
              <a:t>Nació el 15 de octubre de 1844 en </a:t>
            </a:r>
            <a:r>
              <a:rPr lang="es-ES" dirty="0" err="1"/>
              <a:t>Röcken</a:t>
            </a:r>
            <a:r>
              <a:rPr lang="es-ES" dirty="0"/>
              <a:t>, Prusia.</a:t>
            </a:r>
          </a:p>
          <a:p>
            <a:pPr>
              <a:buFont typeface="Wingdings" panose="05000000000000000000" pitchFamily="2" charset="2"/>
              <a:buChar char="Ø"/>
            </a:pPr>
            <a:r>
              <a:rPr lang="es-ES" dirty="0"/>
              <a:t>Estudió filología clásica en las universidades de Bonn y Leipzig.</a:t>
            </a:r>
          </a:p>
          <a:p>
            <a:endParaRPr lang="es-ES" dirty="0"/>
          </a:p>
        </p:txBody>
      </p:sp>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6176" y="1268760"/>
            <a:ext cx="1993007" cy="2676525"/>
          </a:xfrm>
          <a:prstGeom prst="rect">
            <a:avLst/>
          </a:prstGeom>
        </p:spPr>
      </p:pic>
      <p:sp>
        <p:nvSpPr>
          <p:cNvPr id="7" name="CuadroTexto 6"/>
          <p:cNvSpPr txBox="1"/>
          <p:nvPr/>
        </p:nvSpPr>
        <p:spPr>
          <a:xfrm>
            <a:off x="806269" y="3896186"/>
            <a:ext cx="2304256" cy="2031325"/>
          </a:xfrm>
          <a:prstGeom prst="rect">
            <a:avLst/>
          </a:prstGeom>
          <a:noFill/>
        </p:spPr>
        <p:txBody>
          <a:bodyPr wrap="square" rtlCol="0">
            <a:spAutoFit/>
          </a:bodyPr>
          <a:lstStyle/>
          <a:p>
            <a:pPr marL="285750" indent="-285750">
              <a:buFont typeface="Wingdings" panose="05000000000000000000" pitchFamily="2" charset="2"/>
              <a:buChar char="Ø"/>
            </a:pPr>
            <a:r>
              <a:rPr lang="es-ES" dirty="0"/>
              <a:t>Ejerció como profesor de filología clásica antes de licenciarse, en la Universidad de Basilea.</a:t>
            </a:r>
          </a:p>
        </p:txBody>
      </p:sp>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27458" y="3645024"/>
            <a:ext cx="2045118" cy="2533650"/>
          </a:xfrm>
          <a:prstGeom prst="rect">
            <a:avLst/>
          </a:prstGeom>
        </p:spPr>
      </p:pic>
    </p:spTree>
    <p:extLst>
      <p:ext uri="{BB962C8B-B14F-4D97-AF65-F5344CB8AC3E}">
        <p14:creationId xmlns:p14="http://schemas.microsoft.com/office/powerpoint/2010/main" val="2774700783"/>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arn(inVertical)">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7">
                                            <p:txEl>
                                              <p:pRg st="0" end="0"/>
                                            </p:txEl>
                                          </p:spTgt>
                                        </p:tgtEl>
                                        <p:attrNameLst>
                                          <p:attrName>style.visibility</p:attrName>
                                        </p:attrNameLst>
                                      </p:cBhvr>
                                      <p:to>
                                        <p:strVal val="visible"/>
                                      </p:to>
                                    </p:set>
                                    <p:animEffect transition="in" filter="barn(inVertical)">
                                      <p:cBhvr>
                                        <p:cTn id="24" dur="500"/>
                                        <p:tgtEl>
                                          <p:spTgt spid="7">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ppt_w</p:attrName>
                                        </p:attrNameLst>
                                      </p:cBhvr>
                                      <p:tavLst>
                                        <p:tav tm="0">
                                          <p:val>
                                            <p:fltVal val="0"/>
                                          </p:val>
                                        </p:tav>
                                        <p:tav tm="100000">
                                          <p:val>
                                            <p:strVal val="#ppt_w"/>
                                          </p:val>
                                        </p:tav>
                                      </p:tavLst>
                                    </p:anim>
                                    <p:anim calcmode="lin" valueType="num">
                                      <p:cBhvr>
                                        <p:cTn id="30" dur="500" fill="hold"/>
                                        <p:tgtEl>
                                          <p:spTgt spid="8"/>
                                        </p:tgtEl>
                                        <p:attrNameLst>
                                          <p:attrName>ppt_h</p:attrName>
                                        </p:attrNameLst>
                                      </p:cBhvr>
                                      <p:tavLst>
                                        <p:tav tm="0">
                                          <p:val>
                                            <p:fltVal val="0"/>
                                          </p:val>
                                        </p:tav>
                                        <p:tav tm="100000">
                                          <p:val>
                                            <p:strVal val="#ppt_h"/>
                                          </p:val>
                                        </p:tav>
                                      </p:tavLst>
                                    </p:anim>
                                    <p:animEffect transition="in" filter="fade">
                                      <p:cBhvr>
                                        <p:cTn id="3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a:xfrm>
            <a:off x="611560" y="260648"/>
            <a:ext cx="7269480" cy="1067218"/>
          </a:xfrm>
        </p:spPr>
        <p:txBody>
          <a:bodyPr/>
          <a:lstStyle/>
          <a:p>
            <a:pPr algn="ctr"/>
            <a:r>
              <a:rPr lang="es-ES" dirty="0" smtClean="0"/>
              <a:t>Biografía</a:t>
            </a:r>
            <a:endParaRPr lang="es-ES" dirty="0"/>
          </a:p>
        </p:txBody>
      </p:sp>
      <p:pic>
        <p:nvPicPr>
          <p:cNvPr id="3" name="2 Marcador de contenido"/>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467544" y="1628800"/>
            <a:ext cx="2963444" cy="3960440"/>
          </a:xfrm>
        </p:spPr>
      </p:pic>
      <p:sp>
        <p:nvSpPr>
          <p:cNvPr id="9" name="8 Marcador de contenido"/>
          <p:cNvSpPr>
            <a:spLocks noGrp="1"/>
          </p:cNvSpPr>
          <p:nvPr>
            <p:ph sz="quarter" idx="14"/>
          </p:nvPr>
        </p:nvSpPr>
        <p:spPr>
          <a:xfrm>
            <a:off x="3491880" y="1916832"/>
            <a:ext cx="5184576" cy="3672408"/>
          </a:xfrm>
        </p:spPr>
        <p:txBody>
          <a:bodyPr>
            <a:normAutofit/>
          </a:bodyPr>
          <a:lstStyle/>
          <a:p>
            <a:r>
              <a:rPr lang="es-ES" sz="2000" dirty="0" smtClean="0"/>
              <a:t>Fue filósofo</a:t>
            </a:r>
            <a:r>
              <a:rPr lang="es-ES" sz="2000" dirty="0"/>
              <a:t>, poeta, músico y </a:t>
            </a:r>
            <a:r>
              <a:rPr lang="es-ES" sz="2000" dirty="0" smtClean="0"/>
              <a:t>filólogo.</a:t>
            </a:r>
          </a:p>
          <a:p>
            <a:pPr marL="0" indent="0">
              <a:buNone/>
            </a:pPr>
            <a:endParaRPr lang="es-ES" sz="2000" dirty="0" smtClean="0"/>
          </a:p>
          <a:p>
            <a:r>
              <a:rPr lang="es-ES" sz="2000" dirty="0" smtClean="0"/>
              <a:t>El </a:t>
            </a:r>
            <a:r>
              <a:rPr lang="es-ES" sz="2000" dirty="0"/>
              <a:t>3 de enero de </a:t>
            </a:r>
            <a:r>
              <a:rPr lang="es-ES" sz="2000" dirty="0" smtClean="0"/>
              <a:t>1889 sufrió un colapso mental, día que fue detenido tras provocar desorden público.</a:t>
            </a:r>
          </a:p>
          <a:p>
            <a:pPr marL="0" indent="0">
              <a:buNone/>
            </a:pPr>
            <a:endParaRPr lang="es-ES" sz="2000" dirty="0" smtClean="0"/>
          </a:p>
          <a:p>
            <a:r>
              <a:rPr lang="es-ES" sz="2000" dirty="0"/>
              <a:t>El 25 de agosto de </a:t>
            </a:r>
            <a:r>
              <a:rPr lang="es-ES" sz="2000" dirty="0" smtClean="0"/>
              <a:t>1900 murió por neumonía.</a:t>
            </a:r>
          </a:p>
          <a:p>
            <a:endParaRPr lang="es-ES" sz="2000" dirty="0"/>
          </a:p>
        </p:txBody>
      </p:sp>
    </p:spTree>
    <p:extLst>
      <p:ext uri="{BB962C8B-B14F-4D97-AF65-F5344CB8AC3E}">
        <p14:creationId xmlns:p14="http://schemas.microsoft.com/office/powerpoint/2010/main" val="819295609"/>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arn(inVertical)">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barn(inVertical)">
                                      <p:cBhvr>
                                        <p:cTn id="12" dur="5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9">
                                            <p:txEl>
                                              <p:pRg st="4" end="4"/>
                                            </p:txEl>
                                          </p:spTgt>
                                        </p:tgtEl>
                                        <p:attrNameLst>
                                          <p:attrName>style.visibility</p:attrName>
                                        </p:attrNameLst>
                                      </p:cBhvr>
                                      <p:to>
                                        <p:strVal val="visible"/>
                                      </p:to>
                                    </p:set>
                                    <p:animEffect transition="in" filter="barn(inVertical)">
                                      <p:cBhvr>
                                        <p:cTn id="17" dur="500"/>
                                        <p:tgtEl>
                                          <p:spTgt spid="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fill="hold"/>
                                        <p:tgtEl>
                                          <p:spTgt spid="3"/>
                                        </p:tgtEl>
                                        <p:attrNameLst>
                                          <p:attrName>ppt_w</p:attrName>
                                        </p:attrNameLst>
                                      </p:cBhvr>
                                      <p:tavLst>
                                        <p:tav tm="0">
                                          <p:val>
                                            <p:fltVal val="0"/>
                                          </p:val>
                                        </p:tav>
                                        <p:tav tm="100000">
                                          <p:val>
                                            <p:strVal val="#ppt_w"/>
                                          </p:val>
                                        </p:tav>
                                      </p:tavLst>
                                    </p:anim>
                                    <p:anim calcmode="lin" valueType="num">
                                      <p:cBhvr>
                                        <p:cTn id="23" dur="500" fill="hold"/>
                                        <p:tgtEl>
                                          <p:spTgt spid="3"/>
                                        </p:tgtEl>
                                        <p:attrNameLst>
                                          <p:attrName>ppt_h</p:attrName>
                                        </p:attrNameLst>
                                      </p:cBhvr>
                                      <p:tavLst>
                                        <p:tav tm="0">
                                          <p:val>
                                            <p:fltVal val="0"/>
                                          </p:val>
                                        </p:tav>
                                        <p:tav tm="100000">
                                          <p:val>
                                            <p:strVal val="#ppt_h"/>
                                          </p:val>
                                        </p:tav>
                                      </p:tavLst>
                                    </p:anim>
                                    <p:animEffect transition="in" filter="fade">
                                      <p:cBhvr>
                                        <p:cTn id="2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84710" y="452718"/>
            <a:ext cx="7055380" cy="888050"/>
          </a:xfrm>
        </p:spPr>
        <p:txBody>
          <a:bodyPr/>
          <a:lstStyle/>
          <a:p>
            <a:pPr algn="ctr"/>
            <a:r>
              <a:rPr lang="es-ES" dirty="0" smtClean="0"/>
              <a:t>Pensamiento</a:t>
            </a:r>
            <a:endParaRPr lang="es-ES" dirty="0"/>
          </a:p>
        </p:txBody>
      </p:sp>
      <p:sp>
        <p:nvSpPr>
          <p:cNvPr id="3" name="Marcador de contenido 2"/>
          <p:cNvSpPr>
            <a:spLocks noGrp="1"/>
          </p:cNvSpPr>
          <p:nvPr>
            <p:ph idx="1"/>
          </p:nvPr>
        </p:nvSpPr>
        <p:spPr>
          <a:xfrm>
            <a:off x="539552" y="1700809"/>
            <a:ext cx="6048672" cy="1410248"/>
          </a:xfrm>
        </p:spPr>
        <p:txBody>
          <a:bodyPr/>
          <a:lstStyle/>
          <a:p>
            <a:pPr>
              <a:buFont typeface="Wingdings" panose="05000000000000000000" pitchFamily="2" charset="2"/>
              <a:buChar char="Ø"/>
            </a:pPr>
            <a:r>
              <a:rPr lang="es-ES" b="1" dirty="0" smtClean="0"/>
              <a:t>Nuevos valores. </a:t>
            </a:r>
            <a:endParaRPr lang="es-ES" b="1" dirty="0"/>
          </a:p>
          <a:p>
            <a:pPr>
              <a:buFont typeface="Arial" panose="020B0604020202020204" pitchFamily="34" charset="0"/>
              <a:buChar char="•"/>
            </a:pPr>
            <a:r>
              <a:rPr lang="es-ES" sz="1600" dirty="0"/>
              <a:t>Liberar al hombre de todos los antiguos valores. Devolverle el derecho a la vida. Nueva moral basada en un deseo apasionado de vivir.</a:t>
            </a:r>
          </a:p>
          <a:p>
            <a:pPr>
              <a:buFont typeface="Arial" panose="020B0604020202020204" pitchFamily="34" charset="0"/>
              <a:buChar char="•"/>
            </a:pPr>
            <a:endParaRPr lang="es-ES" dirty="0"/>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5052" y="1556792"/>
            <a:ext cx="2399159" cy="1554265"/>
          </a:xfrm>
          <a:prstGeom prst="rect">
            <a:avLst/>
          </a:prstGeom>
        </p:spPr>
      </p:pic>
      <p:sp>
        <p:nvSpPr>
          <p:cNvPr id="5" name="CuadroTexto 4"/>
          <p:cNvSpPr txBox="1"/>
          <p:nvPr/>
        </p:nvSpPr>
        <p:spPr>
          <a:xfrm>
            <a:off x="2438918" y="3191631"/>
            <a:ext cx="6403534" cy="1631216"/>
          </a:xfrm>
          <a:prstGeom prst="rect">
            <a:avLst/>
          </a:prstGeom>
          <a:noFill/>
        </p:spPr>
        <p:txBody>
          <a:bodyPr wrap="square" rtlCol="0">
            <a:spAutoFit/>
          </a:bodyPr>
          <a:lstStyle/>
          <a:p>
            <a:pPr marL="342900" indent="-342900">
              <a:buFont typeface="Wingdings" panose="05000000000000000000" pitchFamily="2" charset="2"/>
              <a:buChar char="Ø"/>
            </a:pPr>
            <a:r>
              <a:rPr lang="es-ES" b="1" dirty="0" smtClean="0"/>
              <a:t>Ética de superhombre.</a:t>
            </a:r>
          </a:p>
          <a:p>
            <a:pPr marL="285750" indent="-285750">
              <a:buFont typeface="Arial" panose="020B0604020202020204" pitchFamily="34" charset="0"/>
              <a:buChar char="•"/>
            </a:pPr>
            <a:r>
              <a:rPr lang="es-ES" sz="1600" dirty="0"/>
              <a:t>El superhombre es aquel que tiene moral de nobles, acepta la voluntad de poder, acepta las decisiones que quiere tomar y no se arrepiente y sabe que la vida es dolor y placer.</a:t>
            </a:r>
          </a:p>
          <a:p>
            <a:pPr algn="r"/>
            <a:endParaRPr lang="es-ES" dirty="0"/>
          </a:p>
        </p:txBody>
      </p:sp>
      <p:pic>
        <p:nvPicPr>
          <p:cNvPr id="6" name="Imagen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3191631"/>
            <a:ext cx="2088232" cy="1758102"/>
          </a:xfrm>
          <a:prstGeom prst="rect">
            <a:avLst/>
          </a:prstGeom>
        </p:spPr>
      </p:pic>
      <p:sp>
        <p:nvSpPr>
          <p:cNvPr id="7" name="CuadroTexto 6"/>
          <p:cNvSpPr txBox="1"/>
          <p:nvPr/>
        </p:nvSpPr>
        <p:spPr>
          <a:xfrm>
            <a:off x="539552" y="5064197"/>
            <a:ext cx="5400600" cy="1631216"/>
          </a:xfrm>
          <a:prstGeom prst="rect">
            <a:avLst/>
          </a:prstGeom>
          <a:noFill/>
        </p:spPr>
        <p:txBody>
          <a:bodyPr wrap="square" rtlCol="0">
            <a:spAutoFit/>
          </a:bodyPr>
          <a:lstStyle/>
          <a:p>
            <a:pPr marL="342900" indent="-342900">
              <a:buFont typeface="Wingdings" panose="05000000000000000000" pitchFamily="2" charset="2"/>
              <a:buChar char="Ø"/>
            </a:pPr>
            <a:r>
              <a:rPr lang="es-ES" b="1" dirty="0" smtClean="0"/>
              <a:t>Religión.</a:t>
            </a:r>
          </a:p>
          <a:p>
            <a:pPr marL="285750" indent="-285750">
              <a:buFont typeface="Arial" panose="020B0604020202020204" pitchFamily="34" charset="0"/>
              <a:buChar char="•"/>
            </a:pPr>
            <a:r>
              <a:rPr lang="es-ES" sz="1600" dirty="0"/>
              <a:t>La religión no es una experiencia verdadera, atacaba al cristianismo, no creía en la existencia de Dios y hasta anunció su muerte (expresa el fin de toda creencia en entidades absolutas). </a:t>
            </a:r>
          </a:p>
          <a:p>
            <a:pPr marL="285750" indent="-285750">
              <a:buFont typeface="Arial" panose="020B0604020202020204" pitchFamily="34" charset="0"/>
              <a:buChar char="•"/>
            </a:pPr>
            <a:endParaRPr lang="es-ES" dirty="0"/>
          </a:p>
        </p:txBody>
      </p:sp>
      <p:pic>
        <p:nvPicPr>
          <p:cNvPr id="8" name="Imagen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28184" y="4653136"/>
            <a:ext cx="2257425" cy="1899393"/>
          </a:xfrm>
          <a:prstGeom prst="rect">
            <a:avLst/>
          </a:prstGeom>
        </p:spPr>
      </p:pic>
    </p:spTree>
    <p:extLst>
      <p:ext uri="{BB962C8B-B14F-4D97-AF65-F5344CB8AC3E}">
        <p14:creationId xmlns:p14="http://schemas.microsoft.com/office/powerpoint/2010/main" val="4060040776"/>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5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randombar(horizont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1" end="1"/>
                                            </p:txEl>
                                          </p:spTgt>
                                        </p:tgtEl>
                                        <p:attrNameLst>
                                          <p:attrName>style.visibility</p:attrName>
                                        </p:attrNameLst>
                                      </p:cBhvr>
                                      <p:to>
                                        <p:strVal val="visible"/>
                                      </p:to>
                                    </p:set>
                                    <p:animEffect transition="in" filter="fade">
                                      <p:cBhvr>
                                        <p:cTn id="27" dur="500"/>
                                        <p:tgtEl>
                                          <p:spTgt spid="7">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randombar(horizontal)">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84710" y="452718"/>
            <a:ext cx="7055380" cy="888050"/>
          </a:xfrm>
        </p:spPr>
        <p:txBody>
          <a:bodyPr/>
          <a:lstStyle/>
          <a:p>
            <a:pPr algn="ctr"/>
            <a:r>
              <a:rPr lang="es-ES" dirty="0" smtClean="0"/>
              <a:t>Pensamiento</a:t>
            </a:r>
            <a:endParaRPr lang="es-ES" dirty="0"/>
          </a:p>
        </p:txBody>
      </p:sp>
      <p:sp>
        <p:nvSpPr>
          <p:cNvPr id="3" name="Marcador de contenido 2"/>
          <p:cNvSpPr>
            <a:spLocks noGrp="1"/>
          </p:cNvSpPr>
          <p:nvPr>
            <p:ph idx="1"/>
          </p:nvPr>
        </p:nvSpPr>
        <p:spPr>
          <a:xfrm>
            <a:off x="395536" y="1484785"/>
            <a:ext cx="6120680" cy="1440159"/>
          </a:xfrm>
        </p:spPr>
        <p:txBody>
          <a:bodyPr/>
          <a:lstStyle/>
          <a:p>
            <a:pPr>
              <a:buFont typeface="Wingdings" panose="05000000000000000000" pitchFamily="2" charset="2"/>
              <a:buChar char="Ø"/>
            </a:pPr>
            <a:r>
              <a:rPr lang="es-ES" b="1" dirty="0" smtClean="0"/>
              <a:t>Eterno retorno.</a:t>
            </a:r>
          </a:p>
          <a:p>
            <a:pPr>
              <a:buFont typeface="Arial" panose="020B0604020202020204" pitchFamily="34" charset="0"/>
              <a:buChar char="•"/>
            </a:pPr>
            <a:r>
              <a:rPr lang="es-ES" sz="1600" dirty="0"/>
              <a:t>Decir sí a la vida de forma tan contundente que no solamente afirma los valores de esta tierra, sino su deseo de que se repita </a:t>
            </a:r>
            <a:r>
              <a:rPr lang="es-ES" sz="1600" dirty="0" smtClean="0"/>
              <a:t>eternamente.</a:t>
            </a:r>
            <a:endParaRPr lang="es-ES" sz="1600" dirty="0"/>
          </a:p>
          <a:p>
            <a:pPr>
              <a:buFont typeface="Arial" panose="020B0604020202020204" pitchFamily="34" charset="0"/>
              <a:buChar char="•"/>
            </a:pPr>
            <a:endParaRPr lang="es-ES" dirty="0"/>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4248" y="1317747"/>
            <a:ext cx="1872208" cy="1645145"/>
          </a:xfrm>
          <a:prstGeom prst="rect">
            <a:avLst/>
          </a:prstGeom>
        </p:spPr>
      </p:pic>
      <p:sp>
        <p:nvSpPr>
          <p:cNvPr id="5" name="CuadroTexto 4"/>
          <p:cNvSpPr txBox="1"/>
          <p:nvPr/>
        </p:nvSpPr>
        <p:spPr>
          <a:xfrm>
            <a:off x="2725395" y="3212976"/>
            <a:ext cx="6408712" cy="1354217"/>
          </a:xfrm>
          <a:prstGeom prst="rect">
            <a:avLst/>
          </a:prstGeom>
          <a:noFill/>
        </p:spPr>
        <p:txBody>
          <a:bodyPr wrap="square" rtlCol="0">
            <a:spAutoFit/>
          </a:bodyPr>
          <a:lstStyle/>
          <a:p>
            <a:pPr marL="285750" indent="-285750">
              <a:buFont typeface="Wingdings" panose="05000000000000000000" pitchFamily="2" charset="2"/>
              <a:buChar char="Ø"/>
            </a:pPr>
            <a:r>
              <a:rPr lang="es-ES" b="1" dirty="0" smtClean="0"/>
              <a:t>Nihilismo.</a:t>
            </a:r>
          </a:p>
          <a:p>
            <a:pPr marL="285750" indent="-285750">
              <a:buFont typeface="Arial" panose="020B0604020202020204" pitchFamily="34" charset="0"/>
              <a:buChar char="•"/>
            </a:pPr>
            <a:r>
              <a:rPr lang="es-ES" sz="1600" dirty="0"/>
              <a:t>Proceso que sigue la conciencia del hombre occidental. Consecuencia propia de la ausencia de valores provocada por la muerte de Dios. Con esta se ha perdido el sentido de la orientación de nuestra existencia</a:t>
            </a:r>
            <a:r>
              <a:rPr lang="es-ES" sz="1600" dirty="0" smtClean="0"/>
              <a:t>.</a:t>
            </a:r>
            <a:endParaRPr lang="es-ES" sz="1600" dirty="0"/>
          </a:p>
        </p:txBody>
      </p:sp>
      <p:pic>
        <p:nvPicPr>
          <p:cNvPr id="6" name="Imagen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0" y="3071732"/>
            <a:ext cx="2473875" cy="1512168"/>
          </a:xfrm>
          <a:prstGeom prst="rect">
            <a:avLst/>
          </a:prstGeom>
        </p:spPr>
      </p:pic>
      <p:sp>
        <p:nvSpPr>
          <p:cNvPr id="8" name="CuadroTexto 7"/>
          <p:cNvSpPr txBox="1"/>
          <p:nvPr/>
        </p:nvSpPr>
        <p:spPr>
          <a:xfrm>
            <a:off x="484710" y="5013176"/>
            <a:ext cx="8191746" cy="1107996"/>
          </a:xfrm>
          <a:prstGeom prst="rect">
            <a:avLst/>
          </a:prstGeom>
          <a:noFill/>
        </p:spPr>
        <p:txBody>
          <a:bodyPr wrap="square" rtlCol="0">
            <a:spAutoFit/>
          </a:bodyPr>
          <a:lstStyle/>
          <a:p>
            <a:pPr marL="285750" indent="-285750">
              <a:buFont typeface="Wingdings" panose="05000000000000000000" pitchFamily="2" charset="2"/>
              <a:buChar char="Ø"/>
            </a:pPr>
            <a:r>
              <a:rPr lang="es-ES" b="1" dirty="0" smtClean="0"/>
              <a:t>Crítica a los valores de la cultura occidental.</a:t>
            </a:r>
          </a:p>
          <a:p>
            <a:pPr marL="285750" indent="-285750">
              <a:buFont typeface="Arial" panose="020B0604020202020204" pitchFamily="34" charset="0"/>
              <a:buChar char="•"/>
            </a:pPr>
            <a:r>
              <a:rPr lang="es-ES" sz="1600" dirty="0"/>
              <a:t>La cultura occidental está viciada desde su origen. Es racional, dogmática y decadente, porque se opone a la vida. Critica: la moral, la religión y la filosofía. </a:t>
            </a:r>
          </a:p>
        </p:txBody>
      </p:sp>
    </p:spTree>
    <p:extLst>
      <p:ext uri="{BB962C8B-B14F-4D97-AF65-F5344CB8AC3E}">
        <p14:creationId xmlns:p14="http://schemas.microsoft.com/office/powerpoint/2010/main" val="186284024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5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randombar(horizont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xEl>
                                              <p:pRg st="1" end="1"/>
                                            </p:txEl>
                                          </p:spTgt>
                                        </p:tgtEl>
                                        <p:attrNameLst>
                                          <p:attrName>style.visibility</p:attrName>
                                        </p:attrNameLst>
                                      </p:cBhvr>
                                      <p:to>
                                        <p:strVal val="visible"/>
                                      </p:to>
                                    </p:set>
                                    <p:animEffect transition="in" filter="fade">
                                      <p:cBhvr>
                                        <p:cTn id="27"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 dirty="0" smtClean="0"/>
              <a:t>Repercusiones de su pensamiento</a:t>
            </a:r>
            <a:endParaRPr lang="es-ES" dirty="0"/>
          </a:p>
        </p:txBody>
      </p:sp>
      <p:graphicFrame>
        <p:nvGraphicFramePr>
          <p:cNvPr id="6" name="Marcador de contenido 5"/>
          <p:cNvGraphicFramePr>
            <a:graphicFrameLocks noGrp="1"/>
          </p:cNvGraphicFramePr>
          <p:nvPr>
            <p:ph idx="1"/>
            <p:extLst>
              <p:ext uri="{D42A27DB-BD31-4B8C-83A1-F6EECF244321}">
                <p14:modId xmlns:p14="http://schemas.microsoft.com/office/powerpoint/2010/main" val="3850778248"/>
              </p:ext>
            </p:extLst>
          </p:nvPr>
        </p:nvGraphicFramePr>
        <p:xfrm>
          <a:off x="395536" y="1988840"/>
          <a:ext cx="4680520" cy="4485640"/>
        </p:xfrm>
        <a:graphic>
          <a:graphicData uri="http://schemas.openxmlformats.org/drawingml/2006/table">
            <a:tbl>
              <a:tblPr firstRow="1" bandRow="1">
                <a:tableStyleId>{5C22544A-7EE6-4342-B048-85BDC9FD1C3A}</a:tableStyleId>
              </a:tblPr>
              <a:tblGrid>
                <a:gridCol w="4680520">
                  <a:extLst>
                    <a:ext uri="{9D8B030D-6E8A-4147-A177-3AD203B41FA5}">
                      <a16:colId xmlns:a16="http://schemas.microsoft.com/office/drawing/2014/main" val="3527227426"/>
                    </a:ext>
                  </a:extLst>
                </a:gridCol>
              </a:tblGrid>
              <a:tr h="370840">
                <a:tc>
                  <a:txBody>
                    <a:bodyPr/>
                    <a:lstStyle/>
                    <a:p>
                      <a:pPr algn="ctr"/>
                      <a:r>
                        <a:rPr lang="es-ES" b="0" dirty="0" smtClean="0"/>
                        <a:t>FILOSOFÍA CONTEMPORÁNEA</a:t>
                      </a:r>
                      <a:endParaRPr lang="es-ES" b="0" dirty="0"/>
                    </a:p>
                  </a:txBody>
                  <a:tcPr/>
                </a:tc>
                <a:extLst>
                  <a:ext uri="{0D108BD9-81ED-4DB2-BD59-A6C34878D82A}">
                    <a16:rowId xmlns:a16="http://schemas.microsoft.com/office/drawing/2014/main" val="3577310330"/>
                  </a:ext>
                </a:extLst>
              </a:tr>
              <a:tr h="370840">
                <a:tc>
                  <a:txBody>
                    <a:bodyPr/>
                    <a:lstStyle/>
                    <a:p>
                      <a:r>
                        <a:rPr lang="es-ES" sz="1400" dirty="0" smtClean="0"/>
                        <a:t>Participa de una línea dominante de la filosofía contemporánea: la reivindicación de la contingencia y la finitud; la sospecha del carácter infundado de la idea de Dios y de lo absoluto.</a:t>
                      </a:r>
                      <a:endParaRPr lang="es-ES" sz="1400" dirty="0"/>
                    </a:p>
                  </a:txBody>
                  <a:tcPr/>
                </a:tc>
                <a:extLst>
                  <a:ext uri="{0D108BD9-81ED-4DB2-BD59-A6C34878D82A}">
                    <a16:rowId xmlns:a16="http://schemas.microsoft.com/office/drawing/2014/main" val="2139481016"/>
                  </a:ext>
                </a:extLst>
              </a:tr>
              <a:tr h="370840">
                <a:tc>
                  <a:txBody>
                    <a:bodyPr/>
                    <a:lstStyle/>
                    <a:p>
                      <a:r>
                        <a:rPr lang="es-ES" sz="1400" dirty="0" smtClean="0"/>
                        <a:t>No ha dado lugar a una escuela filosófica claramente establecida, pero sus ideas están presentes de un modo u otro en muchos pensadores contemporáneos; y su influencia ha traspasado los límites de la filosofía alcanzando al público general y a doctrinas políticas tan opuestas como el nazismo y el anarquismo.</a:t>
                      </a:r>
                      <a:endParaRPr lang="es-ES" sz="1400" dirty="0"/>
                    </a:p>
                  </a:txBody>
                  <a:tcPr/>
                </a:tc>
                <a:extLst>
                  <a:ext uri="{0D108BD9-81ED-4DB2-BD59-A6C34878D82A}">
                    <a16:rowId xmlns:a16="http://schemas.microsoft.com/office/drawing/2014/main" val="2682515512"/>
                  </a:ext>
                </a:extLst>
              </a:tr>
              <a:tr h="370840">
                <a:tc>
                  <a:txBody>
                    <a:bodyPr/>
                    <a:lstStyle/>
                    <a:p>
                      <a:r>
                        <a:rPr lang="es-ES" sz="1400" dirty="0" smtClean="0"/>
                        <a:t>En el círculo de la filosofía se han ocupado de él figuras importantes,</a:t>
                      </a:r>
                      <a:r>
                        <a:rPr lang="es-ES" sz="1400" baseline="0" dirty="0" smtClean="0"/>
                        <a:t> </a:t>
                      </a:r>
                      <a:r>
                        <a:rPr lang="es-ES" sz="1400" dirty="0" smtClean="0"/>
                        <a:t>pero su más clara huella se encuentra en las doctrinas vitalistas, y en España en la filosofía de Ortega y Gasset, y, más recientemente, en autores como Fernando Savater. Ha inspirado también a músicos, pintores y escritores. </a:t>
                      </a:r>
                      <a:endParaRPr lang="es-ES" sz="1400" dirty="0"/>
                    </a:p>
                  </a:txBody>
                  <a:tcPr/>
                </a:tc>
                <a:extLst>
                  <a:ext uri="{0D108BD9-81ED-4DB2-BD59-A6C34878D82A}">
                    <a16:rowId xmlns:a16="http://schemas.microsoft.com/office/drawing/2014/main" val="2976684773"/>
                  </a:ext>
                </a:extLst>
              </a:tr>
            </a:tbl>
          </a:graphicData>
        </a:graphic>
      </p:graphicFrame>
      <p:graphicFrame>
        <p:nvGraphicFramePr>
          <p:cNvPr id="7" name="Tabla 6"/>
          <p:cNvGraphicFramePr>
            <a:graphicFrameLocks noGrp="1"/>
          </p:cNvGraphicFramePr>
          <p:nvPr>
            <p:extLst>
              <p:ext uri="{D42A27DB-BD31-4B8C-83A1-F6EECF244321}">
                <p14:modId xmlns:p14="http://schemas.microsoft.com/office/powerpoint/2010/main" val="3259352213"/>
              </p:ext>
            </p:extLst>
          </p:nvPr>
        </p:nvGraphicFramePr>
        <p:xfrm>
          <a:off x="5436096" y="2420888"/>
          <a:ext cx="3168352" cy="3456384"/>
        </p:xfrm>
        <a:graphic>
          <a:graphicData uri="http://schemas.openxmlformats.org/drawingml/2006/table">
            <a:tbl>
              <a:tblPr firstRow="1" bandRow="1">
                <a:tableStyleId>{5C22544A-7EE6-4342-B048-85BDC9FD1C3A}</a:tableStyleId>
              </a:tblPr>
              <a:tblGrid>
                <a:gridCol w="3168352">
                  <a:extLst>
                    <a:ext uri="{9D8B030D-6E8A-4147-A177-3AD203B41FA5}">
                      <a16:colId xmlns:a16="http://schemas.microsoft.com/office/drawing/2014/main" val="1648837320"/>
                    </a:ext>
                  </a:extLst>
                </a:gridCol>
              </a:tblGrid>
              <a:tr h="424060">
                <a:tc>
                  <a:txBody>
                    <a:bodyPr/>
                    <a:lstStyle/>
                    <a:p>
                      <a:pPr algn="ctr"/>
                      <a:r>
                        <a:rPr lang="es-ES" b="0" dirty="0" smtClean="0"/>
                        <a:t>ACTUALIDAD</a:t>
                      </a:r>
                      <a:endParaRPr lang="es-ES" b="0" dirty="0"/>
                    </a:p>
                  </a:txBody>
                  <a:tcPr/>
                </a:tc>
                <a:extLst>
                  <a:ext uri="{0D108BD9-81ED-4DB2-BD59-A6C34878D82A}">
                    <a16:rowId xmlns:a16="http://schemas.microsoft.com/office/drawing/2014/main" val="4194455606"/>
                  </a:ext>
                </a:extLst>
              </a:tr>
              <a:tr h="3032324">
                <a:tc>
                  <a:txBody>
                    <a:bodyPr/>
                    <a:lstStyle/>
                    <a:p>
                      <a:r>
                        <a:rPr lang="es-ES" sz="1400" dirty="0" smtClean="0"/>
                        <a:t>Se valora fundamentalmente como el descubridor de las falsificaciones de la conciencia y se incluye en el grupo de los llamados filósofos de la sospecha, junto con Marx y Freud; con este último autor guarda importantes semejanzas, principalmente por el papel que ambos dan a lo irracional (los instintos y lo inconsciente) en el mundo humano.</a:t>
                      </a:r>
                      <a:endParaRPr lang="es-ES" sz="1400" dirty="0"/>
                    </a:p>
                  </a:txBody>
                  <a:tcPr/>
                </a:tc>
                <a:extLst>
                  <a:ext uri="{0D108BD9-81ED-4DB2-BD59-A6C34878D82A}">
                    <a16:rowId xmlns:a16="http://schemas.microsoft.com/office/drawing/2014/main" val="2152320238"/>
                  </a:ext>
                </a:extLst>
              </a:tr>
            </a:tbl>
          </a:graphicData>
        </a:graphic>
      </p:graphicFrame>
    </p:spTree>
    <p:extLst>
      <p:ext uri="{BB962C8B-B14F-4D97-AF65-F5344CB8AC3E}">
        <p14:creationId xmlns:p14="http://schemas.microsoft.com/office/powerpoint/2010/main" val="17761259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10548664" y="620688"/>
            <a:ext cx="1639018" cy="216145"/>
          </a:xfrm>
        </p:spPr>
        <p:txBody>
          <a:bodyPr/>
          <a:lstStyle/>
          <a:p>
            <a:endParaRPr lang="es-ES" dirty="0"/>
          </a:p>
        </p:txBody>
      </p:sp>
      <p:sp>
        <p:nvSpPr>
          <p:cNvPr id="2" name="1 Marcador de contenido"/>
          <p:cNvSpPr>
            <a:spLocks noGrp="1"/>
          </p:cNvSpPr>
          <p:nvPr>
            <p:ph idx="1"/>
          </p:nvPr>
        </p:nvSpPr>
        <p:spPr>
          <a:xfrm>
            <a:off x="9540552" y="4653136"/>
            <a:ext cx="396044" cy="1452538"/>
          </a:xfrm>
        </p:spPr>
        <p:txBody>
          <a:bodyPr>
            <a:normAutofit/>
          </a:bodyPr>
          <a:lstStyle/>
          <a:p>
            <a:pPr marL="0" indent="0" fontAlgn="t">
              <a:buNone/>
            </a:pPr>
            <a:endParaRPr lang="es-ES" sz="1800" dirty="0" smtClean="0"/>
          </a:p>
          <a:p>
            <a:pPr marL="0" indent="0" fontAlgn="t">
              <a:buNone/>
            </a:pPr>
            <a:endParaRPr lang="es-ES" sz="1800" dirty="0"/>
          </a:p>
          <a:p>
            <a:pPr marL="0" indent="0" fontAlgn="t">
              <a:buNone/>
            </a:pPr>
            <a:endParaRPr lang="es-ES" sz="1800" dirty="0"/>
          </a:p>
          <a:p>
            <a:pPr marL="0" indent="0" fontAlgn="t">
              <a:buNone/>
            </a:pPr>
            <a:endParaRPr lang="es-ES" sz="1800" dirty="0"/>
          </a:p>
          <a:p>
            <a:pPr marL="0" indent="0" fontAlgn="t">
              <a:buNone/>
            </a:pPr>
            <a:endParaRPr lang="es-ES" sz="1800" dirty="0"/>
          </a:p>
          <a:p>
            <a:pPr marL="0" indent="0" fontAlgn="t">
              <a:buNone/>
            </a:pPr>
            <a:endParaRPr lang="es-ES" sz="1800" dirty="0"/>
          </a:p>
          <a:p>
            <a:pPr marL="0" indent="0" fontAlgn="t">
              <a:buNone/>
            </a:pPr>
            <a:endParaRPr lang="es-ES" sz="1800" dirty="0"/>
          </a:p>
          <a:p>
            <a:pPr marL="0" indent="0" fontAlgn="t">
              <a:buNone/>
            </a:pPr>
            <a:endParaRPr lang="es-ES" sz="1800" dirty="0"/>
          </a:p>
          <a:p>
            <a:pPr marL="0" indent="0" fontAlgn="t">
              <a:buNone/>
            </a:pPr>
            <a:endParaRPr lang="es-ES" sz="3300" dirty="0"/>
          </a:p>
          <a:p>
            <a:endParaRPr lang="es-ES" dirty="0"/>
          </a:p>
        </p:txBody>
      </p:sp>
      <p:sp>
        <p:nvSpPr>
          <p:cNvPr id="5" name="4 CuadroTexto"/>
          <p:cNvSpPr txBox="1"/>
          <p:nvPr/>
        </p:nvSpPr>
        <p:spPr>
          <a:xfrm>
            <a:off x="3512237" y="506468"/>
            <a:ext cx="2160240" cy="1077218"/>
          </a:xfrm>
          <a:prstGeom prst="rect">
            <a:avLst/>
          </a:prstGeom>
          <a:noFill/>
        </p:spPr>
        <p:txBody>
          <a:bodyPr wrap="square" rtlCol="0">
            <a:spAutoFit/>
          </a:bodyPr>
          <a:lstStyle/>
          <a:p>
            <a:pPr algn="ctr"/>
            <a:r>
              <a:rPr lang="es-ES" sz="3200" b="1" dirty="0" smtClean="0"/>
              <a:t>ALGUNAS OBRAS</a:t>
            </a:r>
            <a:endParaRPr lang="es-ES" sz="3200" b="1" dirty="0"/>
          </a:p>
        </p:txBody>
      </p:sp>
      <p:sp>
        <p:nvSpPr>
          <p:cNvPr id="46" name="45 CuadroTexto"/>
          <p:cNvSpPr txBox="1"/>
          <p:nvPr/>
        </p:nvSpPr>
        <p:spPr>
          <a:xfrm>
            <a:off x="5580112" y="2348880"/>
            <a:ext cx="184731" cy="369332"/>
          </a:xfrm>
          <a:prstGeom prst="rect">
            <a:avLst/>
          </a:prstGeom>
          <a:noFill/>
        </p:spPr>
        <p:txBody>
          <a:bodyPr wrap="none" rtlCol="0">
            <a:spAutoFit/>
          </a:bodyPr>
          <a:lstStyle/>
          <a:p>
            <a:endParaRPr lang="es-ES" dirty="0"/>
          </a:p>
        </p:txBody>
      </p:sp>
      <p:cxnSp>
        <p:nvCxnSpPr>
          <p:cNvPr id="52" name="51 Conector recto de flecha"/>
          <p:cNvCxnSpPr>
            <a:stCxn id="5" idx="2"/>
            <a:endCxn id="53" idx="0"/>
          </p:cNvCxnSpPr>
          <p:nvPr/>
        </p:nvCxnSpPr>
        <p:spPr>
          <a:xfrm flipH="1">
            <a:off x="1601974" y="1583686"/>
            <a:ext cx="2990383" cy="153287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3" name="52 CuadroTexto"/>
          <p:cNvSpPr txBox="1"/>
          <p:nvPr/>
        </p:nvSpPr>
        <p:spPr>
          <a:xfrm>
            <a:off x="593862" y="3116557"/>
            <a:ext cx="2016224" cy="1077218"/>
          </a:xfrm>
          <a:prstGeom prst="rect">
            <a:avLst/>
          </a:prstGeom>
          <a:noFill/>
        </p:spPr>
        <p:txBody>
          <a:bodyPr wrap="square" rtlCol="0">
            <a:spAutoFit/>
          </a:bodyPr>
          <a:lstStyle/>
          <a:p>
            <a:pPr algn="ctr"/>
            <a:r>
              <a:rPr lang="es-ES" sz="1600" dirty="0"/>
              <a:t>Humano, demasiado humano               </a:t>
            </a:r>
            <a:r>
              <a:rPr lang="es-ES" sz="1600" dirty="0" smtClean="0"/>
              <a:t>(</a:t>
            </a:r>
            <a:r>
              <a:rPr lang="es-ES" sz="1600" dirty="0" smtClean="0"/>
              <a:t>1878/1879</a:t>
            </a:r>
            <a:r>
              <a:rPr lang="es-ES" sz="1600" dirty="0" smtClean="0"/>
              <a:t>)</a:t>
            </a:r>
            <a:endParaRPr lang="es-ES" sz="1600" dirty="0"/>
          </a:p>
        </p:txBody>
      </p:sp>
      <p:cxnSp>
        <p:nvCxnSpPr>
          <p:cNvPr id="57" name="56 Conector recto de flecha"/>
          <p:cNvCxnSpPr>
            <a:stCxn id="5" idx="2"/>
            <a:endCxn id="58" idx="0"/>
          </p:cNvCxnSpPr>
          <p:nvPr/>
        </p:nvCxnSpPr>
        <p:spPr>
          <a:xfrm flipH="1">
            <a:off x="3264896" y="1583686"/>
            <a:ext cx="1327461" cy="176509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8" name="57 CuadroTexto"/>
          <p:cNvSpPr txBox="1"/>
          <p:nvPr/>
        </p:nvSpPr>
        <p:spPr>
          <a:xfrm>
            <a:off x="2472808" y="3348783"/>
            <a:ext cx="1584176" cy="584775"/>
          </a:xfrm>
          <a:prstGeom prst="rect">
            <a:avLst/>
          </a:prstGeom>
          <a:noFill/>
        </p:spPr>
        <p:txBody>
          <a:bodyPr wrap="square" rtlCol="0">
            <a:spAutoFit/>
          </a:bodyPr>
          <a:lstStyle/>
          <a:p>
            <a:pPr algn="ctr"/>
            <a:r>
              <a:rPr lang="es-ES" sz="1600" dirty="0"/>
              <a:t>La gaya ciencia                                                    </a:t>
            </a:r>
            <a:r>
              <a:rPr lang="es-ES" sz="1600" dirty="0" smtClean="0"/>
              <a:t>(1882)</a:t>
            </a:r>
            <a:endParaRPr lang="es-ES" sz="1600" dirty="0"/>
          </a:p>
        </p:txBody>
      </p:sp>
      <p:cxnSp>
        <p:nvCxnSpPr>
          <p:cNvPr id="60" name="59 Conector recto de flecha"/>
          <p:cNvCxnSpPr>
            <a:stCxn id="5" idx="2"/>
            <a:endCxn id="61" idx="0"/>
          </p:cNvCxnSpPr>
          <p:nvPr/>
        </p:nvCxnSpPr>
        <p:spPr>
          <a:xfrm>
            <a:off x="4592357" y="1583686"/>
            <a:ext cx="303680" cy="156227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1" name="60 CuadroTexto"/>
          <p:cNvSpPr txBox="1"/>
          <p:nvPr/>
        </p:nvSpPr>
        <p:spPr>
          <a:xfrm>
            <a:off x="4165778" y="3145962"/>
            <a:ext cx="1460517" cy="830997"/>
          </a:xfrm>
          <a:prstGeom prst="rect">
            <a:avLst/>
          </a:prstGeom>
          <a:noFill/>
        </p:spPr>
        <p:txBody>
          <a:bodyPr wrap="square" rtlCol="0">
            <a:spAutoFit/>
          </a:bodyPr>
          <a:lstStyle/>
          <a:p>
            <a:pPr algn="ctr"/>
            <a:r>
              <a:rPr lang="es-ES" sz="1600" dirty="0"/>
              <a:t>Más allá del bien y del mal                               </a:t>
            </a:r>
            <a:r>
              <a:rPr lang="es-ES" sz="1600" dirty="0" smtClean="0"/>
              <a:t>(1886)</a:t>
            </a:r>
            <a:endParaRPr lang="es-ES" sz="1600" dirty="0"/>
          </a:p>
        </p:txBody>
      </p:sp>
      <p:cxnSp>
        <p:nvCxnSpPr>
          <p:cNvPr id="69" name="68 Conector recto de flecha"/>
          <p:cNvCxnSpPr>
            <a:stCxn id="5" idx="2"/>
            <a:endCxn id="70" idx="0"/>
          </p:cNvCxnSpPr>
          <p:nvPr/>
        </p:nvCxnSpPr>
        <p:spPr>
          <a:xfrm>
            <a:off x="4592357" y="1583686"/>
            <a:ext cx="1974651" cy="176509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0" name="69 CuadroTexto"/>
          <p:cNvSpPr txBox="1"/>
          <p:nvPr/>
        </p:nvSpPr>
        <p:spPr>
          <a:xfrm>
            <a:off x="5759273" y="3348783"/>
            <a:ext cx="1615469" cy="830997"/>
          </a:xfrm>
          <a:prstGeom prst="rect">
            <a:avLst/>
          </a:prstGeom>
          <a:noFill/>
        </p:spPr>
        <p:txBody>
          <a:bodyPr wrap="square" rtlCol="0">
            <a:spAutoFit/>
          </a:bodyPr>
          <a:lstStyle/>
          <a:p>
            <a:pPr algn="ctr"/>
            <a:r>
              <a:rPr lang="es-ES" sz="1600" dirty="0"/>
              <a:t>El crepúsculo de los ídolos                               </a:t>
            </a:r>
            <a:r>
              <a:rPr lang="es-ES" sz="1600" dirty="0" smtClean="0"/>
              <a:t>(1888)</a:t>
            </a:r>
            <a:endParaRPr lang="es-ES" sz="1600" dirty="0"/>
          </a:p>
        </p:txBody>
      </p:sp>
      <p:sp>
        <p:nvSpPr>
          <p:cNvPr id="72" name="71 CuadroTexto"/>
          <p:cNvSpPr txBox="1"/>
          <p:nvPr/>
        </p:nvSpPr>
        <p:spPr>
          <a:xfrm>
            <a:off x="7374742" y="3595005"/>
            <a:ext cx="1368152" cy="584775"/>
          </a:xfrm>
          <a:prstGeom prst="rect">
            <a:avLst/>
          </a:prstGeom>
          <a:noFill/>
        </p:spPr>
        <p:txBody>
          <a:bodyPr wrap="square" rtlCol="0">
            <a:spAutoFit/>
          </a:bodyPr>
          <a:lstStyle/>
          <a:p>
            <a:pPr algn="ctr"/>
            <a:r>
              <a:rPr lang="es-ES" sz="1600" dirty="0"/>
              <a:t>El anticristo                                                         </a:t>
            </a:r>
            <a:r>
              <a:rPr lang="es-ES" sz="1600" dirty="0" smtClean="0"/>
              <a:t>(1888)</a:t>
            </a:r>
            <a:endParaRPr lang="es-ES" sz="1600" dirty="0"/>
          </a:p>
        </p:txBody>
      </p:sp>
      <p:cxnSp>
        <p:nvCxnSpPr>
          <p:cNvPr id="74" name="73 Conector recto de flecha"/>
          <p:cNvCxnSpPr>
            <a:stCxn id="5" idx="2"/>
            <a:endCxn id="72" idx="0"/>
          </p:cNvCxnSpPr>
          <p:nvPr/>
        </p:nvCxnSpPr>
        <p:spPr>
          <a:xfrm>
            <a:off x="4592357" y="1583686"/>
            <a:ext cx="3466461" cy="201131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75" name="7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02937" y="4408048"/>
            <a:ext cx="1558298" cy="2129173"/>
          </a:xfrm>
          <a:prstGeom prst="rect">
            <a:avLst/>
          </a:prstGeom>
        </p:spPr>
      </p:pic>
      <p:pic>
        <p:nvPicPr>
          <p:cNvPr id="76" name="75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87843" y="4408049"/>
            <a:ext cx="1419448" cy="2129173"/>
          </a:xfrm>
          <a:prstGeom prst="rect">
            <a:avLst/>
          </a:prstGeom>
        </p:spPr>
      </p:pic>
      <p:pic>
        <p:nvPicPr>
          <p:cNvPr id="77" name="76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8896" y="4406810"/>
            <a:ext cx="1433663" cy="2150495"/>
          </a:xfrm>
          <a:prstGeom prst="rect">
            <a:avLst/>
          </a:prstGeom>
        </p:spPr>
      </p:pic>
      <p:pic>
        <p:nvPicPr>
          <p:cNvPr id="78" name="77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72808" y="4386729"/>
            <a:ext cx="1434268" cy="2150493"/>
          </a:xfrm>
          <a:prstGeom prst="rect">
            <a:avLst/>
          </a:prstGeom>
        </p:spPr>
      </p:pic>
      <p:pic>
        <p:nvPicPr>
          <p:cNvPr id="79" name="78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12113" y="4406809"/>
            <a:ext cx="1457753" cy="2150495"/>
          </a:xfrm>
          <a:prstGeom prst="rect">
            <a:avLst/>
          </a:prstGeom>
        </p:spPr>
      </p:pic>
    </p:spTree>
    <p:extLst>
      <p:ext uri="{BB962C8B-B14F-4D97-AF65-F5344CB8AC3E}">
        <p14:creationId xmlns:p14="http://schemas.microsoft.com/office/powerpoint/2010/main" val="2019309469"/>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additive="base">
                                        <p:cTn id="7" dur="500" fill="hold"/>
                                        <p:tgtEl>
                                          <p:spTgt spid="77"/>
                                        </p:tgtEl>
                                        <p:attrNameLst>
                                          <p:attrName>ppt_x</p:attrName>
                                        </p:attrNameLst>
                                      </p:cBhvr>
                                      <p:tavLst>
                                        <p:tav tm="0">
                                          <p:val>
                                            <p:strVal val="#ppt_x"/>
                                          </p:val>
                                        </p:tav>
                                        <p:tav tm="100000">
                                          <p:val>
                                            <p:strVal val="#ppt_x"/>
                                          </p:val>
                                        </p:tav>
                                      </p:tavLst>
                                    </p:anim>
                                    <p:anim calcmode="lin" valueType="num">
                                      <p:cBhvr additive="base">
                                        <p:cTn id="8" dur="500" fill="hold"/>
                                        <p:tgtEl>
                                          <p:spTgt spid="7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8"/>
                                        </p:tgtEl>
                                        <p:attrNameLst>
                                          <p:attrName>style.visibility</p:attrName>
                                        </p:attrNameLst>
                                      </p:cBhvr>
                                      <p:to>
                                        <p:strVal val="visible"/>
                                      </p:to>
                                    </p:set>
                                    <p:anim calcmode="lin" valueType="num">
                                      <p:cBhvr additive="base">
                                        <p:cTn id="13" dur="500" fill="hold"/>
                                        <p:tgtEl>
                                          <p:spTgt spid="78"/>
                                        </p:tgtEl>
                                        <p:attrNameLst>
                                          <p:attrName>ppt_x</p:attrName>
                                        </p:attrNameLst>
                                      </p:cBhvr>
                                      <p:tavLst>
                                        <p:tav tm="0">
                                          <p:val>
                                            <p:strVal val="#ppt_x"/>
                                          </p:val>
                                        </p:tav>
                                        <p:tav tm="100000">
                                          <p:val>
                                            <p:strVal val="#ppt_x"/>
                                          </p:val>
                                        </p:tav>
                                      </p:tavLst>
                                    </p:anim>
                                    <p:anim calcmode="lin" valueType="num">
                                      <p:cBhvr additive="base">
                                        <p:cTn id="14" dur="500" fill="hold"/>
                                        <p:tgtEl>
                                          <p:spTgt spid="7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6"/>
                                        </p:tgtEl>
                                        <p:attrNameLst>
                                          <p:attrName>style.visibility</p:attrName>
                                        </p:attrNameLst>
                                      </p:cBhvr>
                                      <p:to>
                                        <p:strVal val="visible"/>
                                      </p:to>
                                    </p:set>
                                    <p:anim calcmode="lin" valueType="num">
                                      <p:cBhvr additive="base">
                                        <p:cTn id="19" dur="500" fill="hold"/>
                                        <p:tgtEl>
                                          <p:spTgt spid="76"/>
                                        </p:tgtEl>
                                        <p:attrNameLst>
                                          <p:attrName>ppt_x</p:attrName>
                                        </p:attrNameLst>
                                      </p:cBhvr>
                                      <p:tavLst>
                                        <p:tav tm="0">
                                          <p:val>
                                            <p:strVal val="#ppt_x"/>
                                          </p:val>
                                        </p:tav>
                                        <p:tav tm="100000">
                                          <p:val>
                                            <p:strVal val="#ppt_x"/>
                                          </p:val>
                                        </p:tav>
                                      </p:tavLst>
                                    </p:anim>
                                    <p:anim calcmode="lin" valueType="num">
                                      <p:cBhvr additive="base">
                                        <p:cTn id="20" dur="500" fill="hold"/>
                                        <p:tgtEl>
                                          <p:spTgt spid="7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9"/>
                                        </p:tgtEl>
                                        <p:attrNameLst>
                                          <p:attrName>style.visibility</p:attrName>
                                        </p:attrNameLst>
                                      </p:cBhvr>
                                      <p:to>
                                        <p:strVal val="visible"/>
                                      </p:to>
                                    </p:set>
                                    <p:anim calcmode="lin" valueType="num">
                                      <p:cBhvr additive="base">
                                        <p:cTn id="25" dur="500" fill="hold"/>
                                        <p:tgtEl>
                                          <p:spTgt spid="79"/>
                                        </p:tgtEl>
                                        <p:attrNameLst>
                                          <p:attrName>ppt_x</p:attrName>
                                        </p:attrNameLst>
                                      </p:cBhvr>
                                      <p:tavLst>
                                        <p:tav tm="0">
                                          <p:val>
                                            <p:strVal val="#ppt_x"/>
                                          </p:val>
                                        </p:tav>
                                        <p:tav tm="100000">
                                          <p:val>
                                            <p:strVal val="#ppt_x"/>
                                          </p:val>
                                        </p:tav>
                                      </p:tavLst>
                                    </p:anim>
                                    <p:anim calcmode="lin" valueType="num">
                                      <p:cBhvr additive="base">
                                        <p:cTn id="26" dur="500" fill="hold"/>
                                        <p:tgtEl>
                                          <p:spTgt spid="7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5"/>
                                        </p:tgtEl>
                                        <p:attrNameLst>
                                          <p:attrName>style.visibility</p:attrName>
                                        </p:attrNameLst>
                                      </p:cBhvr>
                                      <p:to>
                                        <p:strVal val="visible"/>
                                      </p:to>
                                    </p:set>
                                    <p:anim calcmode="lin" valueType="num">
                                      <p:cBhvr additive="base">
                                        <p:cTn id="31" dur="500" fill="hold"/>
                                        <p:tgtEl>
                                          <p:spTgt spid="75"/>
                                        </p:tgtEl>
                                        <p:attrNameLst>
                                          <p:attrName>ppt_x</p:attrName>
                                        </p:attrNameLst>
                                      </p:cBhvr>
                                      <p:tavLst>
                                        <p:tav tm="0">
                                          <p:val>
                                            <p:strVal val="#ppt_x"/>
                                          </p:val>
                                        </p:tav>
                                        <p:tav tm="100000">
                                          <p:val>
                                            <p:strVal val="#ppt_x"/>
                                          </p:val>
                                        </p:tav>
                                      </p:tavLst>
                                    </p:anim>
                                    <p:anim calcmode="lin" valueType="num">
                                      <p:cBhvr additive="base">
                                        <p:cTn id="32" dur="500" fill="hold"/>
                                        <p:tgtEl>
                                          <p:spTgt spid="7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pPr algn="ctr"/>
            <a:r>
              <a:rPr lang="es-ES" dirty="0" smtClean="0"/>
              <a:t>Influenciado por…</a:t>
            </a:r>
            <a:endParaRPr lang="es-ES" dirty="0"/>
          </a:p>
        </p:txBody>
      </p:sp>
      <p:graphicFrame>
        <p:nvGraphicFramePr>
          <p:cNvPr id="6" name="Marcador de contenido 5"/>
          <p:cNvGraphicFramePr>
            <a:graphicFrameLocks noGrp="1"/>
          </p:cNvGraphicFramePr>
          <p:nvPr>
            <p:ph idx="1"/>
            <p:extLst>
              <p:ext uri="{D42A27DB-BD31-4B8C-83A1-F6EECF244321}">
                <p14:modId xmlns:p14="http://schemas.microsoft.com/office/powerpoint/2010/main" val="3369602713"/>
              </p:ext>
            </p:extLst>
          </p:nvPr>
        </p:nvGraphicFramePr>
        <p:xfrm>
          <a:off x="484710" y="1412776"/>
          <a:ext cx="4896544" cy="338437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Gráfico 9"/>
          <p:cNvGraphicFramePr/>
          <p:nvPr>
            <p:extLst>
              <p:ext uri="{D42A27DB-BD31-4B8C-83A1-F6EECF244321}">
                <p14:modId xmlns:p14="http://schemas.microsoft.com/office/powerpoint/2010/main" val="142517251"/>
              </p:ext>
            </p:extLst>
          </p:nvPr>
        </p:nvGraphicFramePr>
        <p:xfrm>
          <a:off x="4644008" y="3305212"/>
          <a:ext cx="4367808" cy="298388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4691297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11560" y="2409125"/>
            <a:ext cx="7055380" cy="1400530"/>
          </a:xfrm>
        </p:spPr>
        <p:txBody>
          <a:bodyPr/>
          <a:lstStyle/>
          <a:p>
            <a:pPr algn="ctr"/>
            <a:r>
              <a:rPr lang="es-ES" sz="8800" b="1" dirty="0" smtClean="0"/>
              <a:t>FIN</a:t>
            </a:r>
            <a:endParaRPr lang="es-ES" sz="8800" b="1" dirty="0"/>
          </a:p>
        </p:txBody>
      </p:sp>
      <p:pic>
        <p:nvPicPr>
          <p:cNvPr id="7" name="Imagen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88224" y="3065240"/>
            <a:ext cx="1815083" cy="2623198"/>
          </a:xfrm>
          <a:prstGeom prst="rect">
            <a:avLst/>
          </a:prstGeom>
        </p:spPr>
      </p:pic>
      <p:pic>
        <p:nvPicPr>
          <p:cNvPr id="9" name="Marcador de contenido 8"/>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658329" y="1095024"/>
            <a:ext cx="1961042" cy="2628201"/>
          </a:xfrm>
        </p:spPr>
      </p:pic>
      <p:pic>
        <p:nvPicPr>
          <p:cNvPr id="10" name="Imagen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48064" y="553868"/>
            <a:ext cx="2016224" cy="2016224"/>
          </a:xfrm>
          <a:prstGeom prst="rect">
            <a:avLst/>
          </a:prstGeom>
        </p:spPr>
      </p:pic>
      <p:pic>
        <p:nvPicPr>
          <p:cNvPr id="12" name="Imagen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07704" y="4183019"/>
            <a:ext cx="2857500" cy="1905000"/>
          </a:xfrm>
          <a:prstGeom prst="rect">
            <a:avLst/>
          </a:prstGeom>
        </p:spPr>
      </p:pic>
      <p:pic>
        <p:nvPicPr>
          <p:cNvPr id="14" name="sonido aplausos y gritos del publico -  Sound applause and shouts of the public (1)-0.8-1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251520" y="112060"/>
            <a:ext cx="216024" cy="216024"/>
          </a:xfrm>
          <a:prstGeom prst="rect">
            <a:avLst/>
          </a:prstGeom>
        </p:spPr>
      </p:pic>
    </p:spTree>
    <p:extLst>
      <p:ext uri="{BB962C8B-B14F-4D97-AF65-F5344CB8AC3E}">
        <p14:creationId xmlns:p14="http://schemas.microsoft.com/office/powerpoint/2010/main" val="364618341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14"/>
                </p:tgtEl>
              </p:cMediaNode>
            </p:audi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Azul cálido">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396</TotalTime>
  <Words>589</Words>
  <Application>Microsoft Office PowerPoint</Application>
  <PresentationFormat>Presentación en pantalla (4:3)</PresentationFormat>
  <Paragraphs>56</Paragraphs>
  <Slides>10</Slides>
  <Notes>0</Notes>
  <HiddenSlides>0</HiddenSlides>
  <MMClips>2</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vt:i4>
      </vt:variant>
    </vt:vector>
  </HeadingPairs>
  <TitlesOfParts>
    <vt:vector size="15" baseType="lpstr">
      <vt:lpstr>Arial</vt:lpstr>
      <vt:lpstr>Century Gothic</vt:lpstr>
      <vt:lpstr>Wingdings</vt:lpstr>
      <vt:lpstr>Wingdings 3</vt:lpstr>
      <vt:lpstr>Ion</vt:lpstr>
      <vt:lpstr>Friedrich Nietzsche</vt:lpstr>
      <vt:lpstr>ÍNDICE</vt:lpstr>
      <vt:lpstr>Biografía </vt:lpstr>
      <vt:lpstr>Biografía</vt:lpstr>
      <vt:lpstr>Pensamiento</vt:lpstr>
      <vt:lpstr>Pensamiento</vt:lpstr>
      <vt:lpstr>Repercusiones de su pensamiento</vt:lpstr>
      <vt:lpstr>Presentación de PowerPoint</vt:lpstr>
      <vt:lpstr>Influenciado por…</vt:lpstr>
      <vt:lpstr>FIN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Friedrich Nietzsche</dc:title>
  <dc:creator>alumno</dc:creator>
  <cp:lastModifiedBy>Paco</cp:lastModifiedBy>
  <cp:revision>39</cp:revision>
  <dcterms:created xsi:type="dcterms:W3CDTF">2018-10-15T09:29:52Z</dcterms:created>
  <dcterms:modified xsi:type="dcterms:W3CDTF">2018-10-25T17:28:16Z</dcterms:modified>
</cp:coreProperties>
</file>